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86" r:id="rId5"/>
    <p:sldId id="256" r:id="rId6"/>
    <p:sldId id="289" r:id="rId7"/>
    <p:sldId id="258" r:id="rId8"/>
    <p:sldId id="290" r:id="rId9"/>
    <p:sldId id="291" r:id="rId10"/>
    <p:sldId id="292" r:id="rId11"/>
    <p:sldId id="257" r:id="rId12"/>
    <p:sldId id="293" r:id="rId13"/>
    <p:sldId id="294" r:id="rId14"/>
    <p:sldId id="295" r:id="rId15"/>
    <p:sldId id="276" r:id="rId16"/>
    <p:sldId id="297" r:id="rId17"/>
    <p:sldId id="265" r:id="rId18"/>
    <p:sldId id="259" r:id="rId19"/>
    <p:sldId id="299" r:id="rId20"/>
    <p:sldId id="300" r:id="rId21"/>
    <p:sldId id="268" r:id="rId22"/>
    <p:sldId id="301" r:id="rId23"/>
    <p:sldId id="302" r:id="rId24"/>
    <p:sldId id="303" r:id="rId25"/>
    <p:sldId id="304" r:id="rId26"/>
    <p:sldId id="305" r:id="rId27"/>
    <p:sldId id="306" r:id="rId28"/>
    <p:sldId id="307" r:id="rId29"/>
    <p:sldId id="308" r:id="rId30"/>
    <p:sldId id="309" r:id="rId31"/>
    <p:sldId id="316" r:id="rId32"/>
    <p:sldId id="317" r:id="rId33"/>
    <p:sldId id="296" r:id="rId34"/>
    <p:sldId id="263" r:id="rId35"/>
    <p:sldId id="311" r:id="rId36"/>
    <p:sldId id="312" r:id="rId37"/>
    <p:sldId id="313" r:id="rId38"/>
    <p:sldId id="314" r:id="rId39"/>
    <p:sldId id="31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33" userDrawn="1">
          <p15:clr>
            <a:srgbClr val="A4A3A4"/>
          </p15:clr>
        </p15:guide>
        <p15:guide id="4" orient="horz" pos="3974" userDrawn="1">
          <p15:clr>
            <a:srgbClr val="A4A3A4"/>
          </p15:clr>
        </p15:guide>
        <p15:guide id="5" pos="347" userDrawn="1">
          <p15:clr>
            <a:srgbClr val="A4A3A4"/>
          </p15:clr>
        </p15:guide>
        <p15:guide id="6" orient="horz" pos="34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1D2C6-3549-35D9-45F5-A37433596C4B}" name="Michael Parsons" initials="MP" userId="S::mparsons@vfhy.org::9e3e4047-8c64-42fd-a18c-88f47429f882" providerId="AD"/>
  <p188:author id="{F392FCFA-2A4E-B060-5980-3FC6C821ECA5}" name="Guest User" initials="GU" userId="S::urn:spo:anon#9ac2fa10f5102026cbddf35050abee5805ad76e65ac6ebb7e9887afd1bc045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217"/>
    <a:srgbClr val="4361EE"/>
    <a:srgbClr val="63C9D1"/>
    <a:srgbClr val="FFD900"/>
    <a:srgbClr val="4CC7F1"/>
    <a:srgbClr val="154BE6"/>
    <a:srgbClr val="8BC53F"/>
    <a:srgbClr val="51C2CB"/>
    <a:srgbClr val="E7F3D8"/>
    <a:srgbClr val="489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37" autoAdjust="0"/>
    <p:restoredTop sz="80885" autoAdjust="0"/>
  </p:normalViewPr>
  <p:slideViewPr>
    <p:cSldViewPr snapToObjects="1" showGuides="1">
      <p:cViewPr varScale="1">
        <p:scale>
          <a:sx n="92" d="100"/>
          <a:sy n="92" d="100"/>
        </p:scale>
        <p:origin x="1644" y="84"/>
      </p:cViewPr>
      <p:guideLst>
        <p:guide orient="horz" pos="2160"/>
        <p:guide pos="3840"/>
        <p:guide pos="7333"/>
        <p:guide orient="horz" pos="3974"/>
        <p:guide pos="347"/>
        <p:guide orient="horz" pos="34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2E67A-1DAF-BE4D-947A-87D6CFC69D88}"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64673-911D-F041-938B-1808081E165E}" type="slidenum">
              <a:rPr lang="en-US" smtClean="0"/>
              <a:t>‹#›</a:t>
            </a:fld>
            <a:endParaRPr lang="en-US"/>
          </a:p>
        </p:txBody>
      </p:sp>
    </p:spTree>
    <p:extLst>
      <p:ext uri="{BB962C8B-B14F-4D97-AF65-F5344CB8AC3E}">
        <p14:creationId xmlns:p14="http://schemas.microsoft.com/office/powerpoint/2010/main" val="4056340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apcc.org/track/ecigarettes-liquid-nicotin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tobacco/data_statistics/fact_sheets/youth_data/tobacco_use/index.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a:t>
            </a:fld>
            <a:endParaRPr lang="en-US"/>
          </a:p>
        </p:txBody>
      </p:sp>
    </p:spTree>
    <p:extLst>
      <p:ext uri="{BB962C8B-B14F-4D97-AF65-F5344CB8AC3E}">
        <p14:creationId xmlns:p14="http://schemas.microsoft.com/office/powerpoint/2010/main" val="203895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Los usuarios de cigarrillos electrónicos dicen que una razón por la que les gusta el producto es porque pueden elegir el nivel de nicotina que desean inhalar. Sin embargo, ha habido varios casos en que el nivel de nicotina en ciertos productos ha sido mal etiquetado. Por lo tanto, en realidad no están eligiendo Y en la mayoría de los casos no saben lo que están inhalando.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cigarrillos electrónicos siguen siendo adictivos porque contienen el ingrediente nicotina. Así, incluso si alguien deja de fumar cigarrillos, todavía puede ser adicto a la nicotina contenida en cigarrillos electrónicos, que también es un agente tóxico.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10</a:t>
            </a:fld>
            <a:endParaRPr lang="en-US"/>
          </a:p>
        </p:txBody>
      </p:sp>
    </p:spTree>
    <p:extLst>
      <p:ext uri="{BB962C8B-B14F-4D97-AF65-F5344CB8AC3E}">
        <p14:creationId xmlns:p14="http://schemas.microsoft.com/office/powerpoint/2010/main" val="974513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Aunque existen numerosas discusiones y afirmaciones que parecen decir que los cigarrillos electrónicos ayudan a algunas personas a dejar de fumar, NO hay pruebas científicas que respalden esta afirmación.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11</a:t>
            </a:fld>
            <a:endParaRPr lang="en-US"/>
          </a:p>
        </p:txBody>
      </p:sp>
    </p:spTree>
    <p:extLst>
      <p:ext uri="{BB962C8B-B14F-4D97-AF65-F5344CB8AC3E}">
        <p14:creationId xmlns:p14="http://schemas.microsoft.com/office/powerpoint/2010/main" val="150378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Para encubrir o enmascarar los agentes tóxicos que se encuentran en los cigarrillos electrónicos, las empresas tabacaleras fomentan y promueven el uso de sabores afrutados, que son particularmente atractivos para jóvenes y adultos jóvenes.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Es ilegal vender cigarrillos con sabor, sin embargo, no hay tales restricciones para algunos otros productos del tabaco. Aunque usted no puede oler o probar el tabaco amargo y duro, los agentes tóxicos todavía pueden dañar su salud y llevar a complicaciones respiratorias, en particular con sus senos paranasales, garganta y pulmones.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investigadores de Harvard descubrieron que 39 de 51 marcas de cigarrillos electrónicos contenían </a:t>
            </a:r>
            <a:r>
              <a:rPr lang="es-ES" sz="1800" b="0" i="0" u="none" strike="noStrike" dirty="0" err="1">
                <a:solidFill>
                  <a:srgbClr val="000000"/>
                </a:solidFill>
                <a:effectLst/>
                <a:latin typeface="Calibri" panose="020F0502020204030204" pitchFamily="34" charset="0"/>
              </a:rPr>
              <a:t>diacetil</a:t>
            </a:r>
            <a:r>
              <a:rPr lang="es-ES" sz="1800" b="0" i="0" u="none" strike="noStrike" dirty="0">
                <a:solidFill>
                  <a:srgbClr val="000000"/>
                </a:solidFill>
                <a:effectLst/>
                <a:latin typeface="Calibri" panose="020F0502020204030204" pitchFamily="34" charset="0"/>
              </a:rPr>
              <a:t>, un aditivo utilizado para diferentes aromas. Se ha demostrado que el </a:t>
            </a:r>
            <a:r>
              <a:rPr lang="es-ES" sz="1800" b="0" i="0" u="none" strike="noStrike" dirty="0" err="1">
                <a:solidFill>
                  <a:srgbClr val="000000"/>
                </a:solidFill>
                <a:effectLst/>
                <a:latin typeface="Calibri" panose="020F0502020204030204" pitchFamily="34" charset="0"/>
              </a:rPr>
              <a:t>diacetil</a:t>
            </a:r>
            <a:r>
              <a:rPr lang="es-ES" sz="1800" b="0" i="0" u="none" strike="noStrike" dirty="0">
                <a:solidFill>
                  <a:srgbClr val="000000"/>
                </a:solidFill>
                <a:effectLst/>
                <a:latin typeface="Calibri" panose="020F0502020204030204" pitchFamily="34" charset="0"/>
              </a:rPr>
              <a:t> causa "pulmón de palomitas de maíz", una enfermedad pulmonar grave e irreversible.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Si bien ha habido algunos cambios en las regulaciones como limitar la venta de productos con sabor a frutas y dulces, la industria del tabaco ha encontrado vacíos/resquicios reglamentarios, ya sea con cigarrillos electrónicos desechables u otros productos orales, que no necesitan seguir los mismos criterios de regulación que los cigarrillos electrónicos con cartuchos.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12</a:t>
            </a:fld>
            <a:endParaRPr lang="en-US"/>
          </a:p>
        </p:txBody>
      </p:sp>
    </p:spTree>
    <p:extLst>
      <p:ext uri="{BB962C8B-B14F-4D97-AF65-F5344CB8AC3E}">
        <p14:creationId xmlns:p14="http://schemas.microsoft.com/office/powerpoint/2010/main" val="399991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Entre 2012-2017, los datos del </a:t>
            </a:r>
            <a:r>
              <a:rPr lang="es-ES" sz="1800" b="0" i="0" u="none" strike="noStrike" dirty="0" err="1">
                <a:solidFill>
                  <a:srgbClr val="000000"/>
                </a:solidFill>
                <a:effectLst/>
                <a:latin typeface="Calibri" panose="020F0502020204030204" pitchFamily="34" charset="0"/>
              </a:rPr>
              <a:t>National</a:t>
            </a:r>
            <a:r>
              <a:rPr lang="es-E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Poison</a:t>
            </a:r>
            <a:r>
              <a:rPr lang="es-ES" sz="1800" b="0" i="0" u="none" strike="noStrike" dirty="0">
                <a:solidFill>
                  <a:srgbClr val="000000"/>
                </a:solidFill>
                <a:effectLst/>
                <a:latin typeface="Calibri" panose="020F0502020204030204" pitchFamily="34" charset="0"/>
              </a:rPr>
              <a:t> Data </a:t>
            </a:r>
            <a:r>
              <a:rPr lang="es-ES" sz="1800" b="0" i="0" u="none" strike="noStrike" dirty="0" err="1">
                <a:solidFill>
                  <a:srgbClr val="000000"/>
                </a:solidFill>
                <a:effectLst/>
                <a:latin typeface="Calibri" panose="020F0502020204030204" pitchFamily="34" charset="0"/>
              </a:rPr>
              <a:t>System</a:t>
            </a:r>
            <a:r>
              <a:rPr lang="es-ES" sz="1800" b="0" i="0" u="none" strike="noStrike" dirty="0">
                <a:solidFill>
                  <a:srgbClr val="000000"/>
                </a:solidFill>
                <a:effectLst/>
                <a:latin typeface="Calibri" panose="020F0502020204030204" pitchFamily="34" charset="0"/>
              </a:rPr>
              <a:t> muestran que más de 8,000 niños fueron envenenados por la ingestión de líquidos electrónicos (también conocidos como e-</a:t>
            </a:r>
            <a:r>
              <a:rPr lang="es-ES" sz="1800" b="0" i="0" u="none" strike="noStrike" dirty="0" err="1">
                <a:solidFill>
                  <a:srgbClr val="000000"/>
                </a:solidFill>
                <a:effectLst/>
                <a:latin typeface="Calibri" panose="020F0502020204030204" pitchFamily="34" charset="0"/>
              </a:rPr>
              <a:t>juice</a:t>
            </a:r>
            <a:r>
              <a:rPr lang="es-ES" sz="1800" b="0" i="0" u="none" strike="noStrike" dirty="0">
                <a:solidFill>
                  <a:srgbClr val="000000"/>
                </a:solidFill>
                <a:effectLst/>
                <a:latin typeface="Calibri" panose="020F0502020204030204" pitchFamily="34" charset="0"/>
              </a:rPr>
              <a:t>). Este número ha aumentado  1.5 veces en la mitad del período de tiempo, con 12.325 envenenamientos por líquido electrónico reportados entre 2018-2020.(</a:t>
            </a:r>
            <a:r>
              <a:rPr lang="es-ES" sz="1800" b="0" i="0" u="sng" strike="noStrike" dirty="0">
                <a:solidFill>
                  <a:srgbClr val="4BF7ED"/>
                </a:solidFill>
                <a:effectLst/>
                <a:latin typeface="Calibri" panose="020F0502020204030204" pitchFamily="34" charset="0"/>
                <a:hlinkClick r:id="rId3"/>
              </a:rPr>
              <a:t>https://www.aapcc.org/track/ecigarettes-liquid-nicotine</a:t>
            </a:r>
            <a:r>
              <a:rPr lang="es-ES" sz="1800" b="0" i="0" u="none" strike="noStrike" dirty="0">
                <a:solidFill>
                  <a:srgbClr val="000000"/>
                </a:solidFill>
                <a:effectLst/>
                <a:latin typeface="Calibri" panose="020F0502020204030204" pitchFamily="34" charset="0"/>
              </a:rPr>
              <a:t>). La exposición líquida a la nicotina puede provocar ataques cardíacos, convulsiones, coma y paro respiratorio en niños.</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Además, la exposición de segunda mano a la niebla de los cigarrillos electrónicos también es peligrosa para los niños y otras personas debido a la mayor concentración de nicotina en el e-líquido.</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sz="2800"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También se informa que las mascotas se envenenan al ingerir líquidos electrónicos.</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sz="2800"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&gt; Cifras de la Academia Estadounidense de Pediatría y Centros para el Control de Enfermedades &lt;</a:t>
            </a:r>
            <a:r>
              <a:rPr lang="en-US" sz="1800" b="0" i="0" dirty="0">
                <a:solidFill>
                  <a:srgbClr val="444444"/>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13</a:t>
            </a:fld>
            <a:endParaRPr lang="en-US"/>
          </a:p>
        </p:txBody>
      </p:sp>
    </p:spTree>
    <p:extLst>
      <p:ext uri="{BB962C8B-B14F-4D97-AF65-F5344CB8AC3E}">
        <p14:creationId xmlns:p14="http://schemas.microsoft.com/office/powerpoint/2010/main" val="19798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Los cartuchos desechables no entran bajo las mismas regulaciones que JUUL y han inundado el mercado con los sabores por los que JUUL alguna vez fue conocido.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Las cápsula(s) JUUL y los cartuchos desechables tienen una mayor concentración de nicotina que muchos otros cigarrillos electrónicos, lo que plantea problemas de salud adicionales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Sin embargo, estos productos no son más seguros o diferentes que otros sistemas de administración de nicotina electrónica - su niebla </a:t>
            </a:r>
            <a:r>
              <a:rPr lang="es-ES" sz="1800" b="0" i="0" u="none" strike="noStrike" dirty="0" err="1">
                <a:solidFill>
                  <a:srgbClr val="000000"/>
                </a:solidFill>
                <a:effectLst/>
                <a:latin typeface="Calibri" panose="020F0502020204030204" pitchFamily="34" charset="0"/>
              </a:rPr>
              <a:t>aerosolizada</a:t>
            </a:r>
            <a:r>
              <a:rPr lang="es-ES" sz="1800" b="0" i="0" u="none" strike="noStrike" dirty="0">
                <a:solidFill>
                  <a:srgbClr val="000000"/>
                </a:solidFill>
                <a:effectLst/>
                <a:latin typeface="Calibri" panose="020F0502020204030204" pitchFamily="34" charset="0"/>
              </a:rPr>
              <a:t> contiene nicotina y todas las mismas sustancias químicas que en otros dispositivos.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14</a:t>
            </a:fld>
            <a:endParaRPr lang="en-US"/>
          </a:p>
        </p:txBody>
      </p:sp>
    </p:spTree>
    <p:extLst>
      <p:ext uri="{BB962C8B-B14F-4D97-AF65-F5344CB8AC3E}">
        <p14:creationId xmlns:p14="http://schemas.microsoft.com/office/powerpoint/2010/main" val="419979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Vapear y cigarrillos electrónicos con llevan el riesgo adicional de posibles explosiones.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Se han reportado casi 300 explosiones de equipos de </a:t>
            </a:r>
            <a:r>
              <a:rPr lang="es-ES" sz="1800" b="0" i="0" u="none" strike="noStrike" dirty="0" err="1">
                <a:solidFill>
                  <a:srgbClr val="000000"/>
                </a:solidFill>
                <a:effectLst/>
                <a:latin typeface="Calibri" panose="020F0502020204030204" pitchFamily="34" charset="0"/>
              </a:rPr>
              <a:t>vape</a:t>
            </a:r>
            <a:r>
              <a:rPr lang="es-ES" sz="1800" b="0" i="0" u="none" strike="noStrike" dirty="0">
                <a:solidFill>
                  <a:srgbClr val="000000"/>
                </a:solidFill>
                <a:effectLst/>
                <a:latin typeface="Calibri" panose="020F0502020204030204" pitchFamily="34" charset="0"/>
              </a:rPr>
              <a:t> que producen ruidos fuertes, humo, fuego y piezas de </a:t>
            </a:r>
            <a:r>
              <a:rPr lang="es-ES" sz="1800" b="0" i="0" u="none" strike="noStrike" dirty="0" err="1">
                <a:solidFill>
                  <a:srgbClr val="000000"/>
                </a:solidFill>
                <a:effectLst/>
                <a:latin typeface="Calibri" panose="020F0502020204030204" pitchFamily="34" charset="0"/>
              </a:rPr>
              <a:t>vape</a:t>
            </a:r>
            <a:r>
              <a:rPr lang="es-ES" sz="1800" b="0" i="0" u="none" strike="noStrike" dirty="0">
                <a:solidFill>
                  <a:srgbClr val="000000"/>
                </a:solidFill>
                <a:effectLst/>
                <a:latin typeface="Calibri" panose="020F0502020204030204" pitchFamily="34" charset="0"/>
              </a:rPr>
              <a:t> de proyectil. El 68% de esas explosiones causaron heridas, muchas de ellas graves. Y más de la mitad del tiempo, objetos circundantes se incendian también. Las nuevas baterías de iones de litio parecen explotar más frecuente.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Las heridas reportadas incluyen quemaduras de 1 °, 2 ° y 3 ° grado, dientes rotos, lesiones en los ojos, inhalación de humo e incluso la muerte.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1" u="none" strike="noStrike" dirty="0">
                <a:solidFill>
                  <a:srgbClr val="000000"/>
                </a:solidFill>
                <a:effectLst/>
                <a:latin typeface="Calibri" panose="020F0502020204030204" pitchFamily="34" charset="0"/>
              </a:rPr>
              <a:t>&gt; </a:t>
            </a:r>
            <a:r>
              <a:rPr lang="es-ES" sz="1800" b="0" i="0" u="none" strike="noStrike" dirty="0">
                <a:solidFill>
                  <a:srgbClr val="000000"/>
                </a:solidFill>
                <a:effectLst/>
                <a:latin typeface="Calibri" panose="020F0502020204030204" pitchFamily="34" charset="0"/>
              </a:rPr>
              <a:t>Estadísticas de los informes NIH / NIDA, 2018 y FDA, 2018 </a:t>
            </a:r>
            <a:r>
              <a:rPr lang="es-ES" sz="1800" b="0" i="1" u="none" strike="noStrike" dirty="0">
                <a:solidFill>
                  <a:srgbClr val="000000"/>
                </a:solidFill>
                <a:effectLst/>
                <a:latin typeface="Calibri" panose="020F0502020204030204" pitchFamily="34" charset="0"/>
              </a:rPr>
              <a:t>&lt;</a:t>
            </a:r>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15</a:t>
            </a:fld>
            <a:endParaRPr lang="en-US"/>
          </a:p>
        </p:txBody>
      </p:sp>
    </p:spTree>
    <p:extLst>
      <p:ext uri="{BB962C8B-B14F-4D97-AF65-F5344CB8AC3E}">
        <p14:creationId xmlns:p14="http://schemas.microsoft.com/office/powerpoint/2010/main" val="242943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Los usuarios de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o la pipa de agua están realmente expuestos a más humo que los fumadores de cigarrillos debido a sus largas sesiones de fumar, que pueden durar hasta una hora en muchos casos. De hecho, los usuarios de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consumen casi 200 veces más humo que un solo cigarrillo.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El CDC informó que los fumadores de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están en riesgo de contraer muchos de los mismos cánceres y enfermedades que los fumadores de cigarrillos. El tabaco caliente usado contiene sesenta y nueve carcinógenos particulares que se han relacionado con la producción de tumores y cánceres de pulmón, estómago y riñones.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El tabaco usado en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o narguile (como con todos los productos derivados del tabaco) contiene nicotina. La nicotina es el ingrediente adictivo en el tabaco.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17</a:t>
            </a:fld>
            <a:endParaRPr lang="en-US"/>
          </a:p>
        </p:txBody>
      </p:sp>
    </p:spTree>
    <p:extLst>
      <p:ext uri="{BB962C8B-B14F-4D97-AF65-F5344CB8AC3E}">
        <p14:creationId xmlns:p14="http://schemas.microsoft.com/office/powerpoint/2010/main" val="135733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Según los datos recopilados por los Centros para el Control y la Prevención de Enfermedades, el humo del tabaco calentado en la pipa de agua contiene más de 4,000 sustancias químicas diferentes, algunas de las cuales causan cáncer, y se ha demostrado repetidamente que obstruyen los poros del sistema respiratorio.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El agua que se mueve a través de las tuberías no "limpia" o purifica el humo del tabaco inhalado. Una vez más, no hay una manera segura de usar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o tabaco.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18</a:t>
            </a:fld>
            <a:endParaRPr lang="en-US"/>
          </a:p>
        </p:txBody>
      </p:sp>
    </p:spTree>
    <p:extLst>
      <p:ext uri="{BB962C8B-B14F-4D97-AF65-F5344CB8AC3E}">
        <p14:creationId xmlns:p14="http://schemas.microsoft.com/office/powerpoint/2010/main" val="1724991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La Organización Mundial de la Salud (OMS) realizó un estudio sobre los efectos del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(narguile) en la salud, en el cual encontraron evidencia de apoyo de que solo una sesión de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(narguile) es equivalente a fumar más de 100 cigarrillos.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investigadores explicaron que la diferencia dramática es causada por la cantidad excesiva de soplos que los usuarios de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toman durante una sesión determinada.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19</a:t>
            </a:fld>
            <a:endParaRPr lang="en-US"/>
          </a:p>
        </p:txBody>
      </p:sp>
    </p:spTree>
    <p:extLst>
      <p:ext uri="{BB962C8B-B14F-4D97-AF65-F5344CB8AC3E}">
        <p14:creationId xmlns:p14="http://schemas.microsoft.com/office/powerpoint/2010/main" val="311313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20</a:t>
            </a:fld>
            <a:endParaRPr lang="en-US"/>
          </a:p>
        </p:txBody>
      </p:sp>
    </p:spTree>
    <p:extLst>
      <p:ext uri="{BB962C8B-B14F-4D97-AF65-F5344CB8AC3E}">
        <p14:creationId xmlns:p14="http://schemas.microsoft.com/office/powerpoint/2010/main" val="355762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Los </a:t>
            </a:r>
            <a:r>
              <a:rPr lang="en-US" sz="1800" b="0" i="0" u="none" strike="noStrike" dirty="0" err="1">
                <a:solidFill>
                  <a:srgbClr val="000000"/>
                </a:solidFill>
                <a:effectLst/>
                <a:latin typeface="Calibri" panose="020F0502020204030204" pitchFamily="34" charset="0"/>
              </a:rPr>
              <a:t>sistemas</a:t>
            </a:r>
            <a:r>
              <a:rPr lang="en-US" sz="1800" b="0" i="0" u="none" strike="noStrike" dirty="0">
                <a:solidFill>
                  <a:srgbClr val="000000"/>
                </a:solidFill>
                <a:effectLst/>
                <a:latin typeface="Calibri" panose="020F0502020204030204" pitchFamily="34" charset="0"/>
              </a:rPr>
              <a:t> de </a:t>
            </a:r>
            <a:r>
              <a:rPr lang="en-US" sz="1800" b="0" i="0" u="none" strike="noStrike" dirty="0" err="1">
                <a:solidFill>
                  <a:srgbClr val="000000"/>
                </a:solidFill>
                <a:effectLst/>
                <a:latin typeface="Calibri" panose="020F0502020204030204" pitchFamily="34" charset="0"/>
              </a:rPr>
              <a:t>entrega</a:t>
            </a:r>
            <a:r>
              <a:rPr lang="en-US" sz="1800" b="0" i="0" u="none" strike="noStrike" dirty="0">
                <a:solidFill>
                  <a:srgbClr val="000000"/>
                </a:solidFill>
                <a:effectLst/>
                <a:latin typeface="Calibri" panose="020F0502020204030204" pitchFamily="34" charset="0"/>
              </a:rPr>
              <a:t> de </a:t>
            </a:r>
            <a:r>
              <a:rPr lang="en-US" sz="1800" b="0" i="0" u="none" strike="noStrike" dirty="0" err="1">
                <a:solidFill>
                  <a:srgbClr val="000000"/>
                </a:solidFill>
                <a:effectLst/>
                <a:latin typeface="Calibri" panose="020F0502020204030204" pitchFamily="34" charset="0"/>
              </a:rPr>
              <a:t>nicotina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vienen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muchas</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formas</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diferentes</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además</a:t>
            </a:r>
            <a:r>
              <a:rPr lang="en-US" sz="1800" b="0" i="0" u="none" strike="noStrike" dirty="0">
                <a:solidFill>
                  <a:srgbClr val="000000"/>
                </a:solidFill>
                <a:effectLst/>
                <a:latin typeface="Calibri" panose="020F0502020204030204" pitchFamily="34" charset="0"/>
              </a:rPr>
              <a:t> de </a:t>
            </a:r>
            <a:r>
              <a:rPr lang="en-US" sz="1800" b="0" i="0" u="none" strike="noStrike" dirty="0" err="1">
                <a:solidFill>
                  <a:srgbClr val="000000"/>
                </a:solidFill>
                <a:effectLst/>
                <a:latin typeface="Calibri" panose="020F0502020204030204" pitchFamily="34" charset="0"/>
              </a:rPr>
              <a:t>cigarrillos</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Estos</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incluyen</a:t>
            </a:r>
            <a:r>
              <a:rPr lang="en-U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Cigarrillos,Vapeo</a:t>
            </a:r>
            <a:r>
              <a:rPr lang="es-ES" sz="1800" b="0" i="0" u="none" strike="noStrike" dirty="0">
                <a:solidFill>
                  <a:srgbClr val="000000"/>
                </a:solidFill>
                <a:effectLst/>
                <a:latin typeface="Calibri" panose="020F0502020204030204" pitchFamily="34" charset="0"/>
              </a:rPr>
              <a:t> y Cigarrillos Electrónicos (También conocido como E-cigarrillos o E-</a:t>
            </a:r>
            <a:r>
              <a:rPr lang="es-ES" sz="1800" b="0" i="0" u="none" strike="noStrike" dirty="0" err="1">
                <a:solidFill>
                  <a:srgbClr val="000000"/>
                </a:solidFill>
                <a:effectLst/>
                <a:latin typeface="Calibri" panose="020F0502020204030204" pitchFamily="34" charset="0"/>
              </a:rPr>
              <a:t>cigs</a:t>
            </a:r>
            <a:r>
              <a:rPr lang="es-ES" sz="1800" b="0"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Pipa de Agua (</a:t>
            </a:r>
            <a:r>
              <a:rPr lang="es-ES" sz="1800" b="0" i="0" u="none" strike="noStrike" dirty="0" err="1">
                <a:solidFill>
                  <a:srgbClr val="000000"/>
                </a:solidFill>
                <a:effectLst/>
                <a:latin typeface="Calibri" panose="020F0502020204030204" pitchFamily="34" charset="0"/>
              </a:rPr>
              <a:t>Shisha</a:t>
            </a:r>
            <a:r>
              <a:rPr lang="es-E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Narghile</a:t>
            </a:r>
            <a:r>
              <a:rPr lang="es-ES" sz="1800" b="0"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Cigarros o Puros</a:t>
            </a:r>
            <a:r>
              <a:rPr lang="en-US" sz="1800" b="0" i="0" u="none" strike="noStrike"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Tabaco sin Humo (También conocido como tabaco para mascar y escupir o Chimo)</a:t>
            </a:r>
            <a:r>
              <a:rPr lang="en-US" sz="1800" b="0" i="0" u="none" strike="noStrike" dirty="0">
                <a:solidFill>
                  <a:srgbClr val="000000"/>
                </a:solidFill>
                <a:effectLst/>
                <a:latin typeface="Calibri" panose="020F0502020204030204" pitchFamily="34" charset="0"/>
              </a:rPr>
              <a:t>, y </a:t>
            </a:r>
            <a:r>
              <a:rPr lang="es-ES" sz="1800" b="0" i="0" u="none" strike="noStrike" dirty="0">
                <a:solidFill>
                  <a:srgbClr val="000000"/>
                </a:solidFill>
                <a:effectLst/>
                <a:latin typeface="Calibri" panose="020F0502020204030204" pitchFamily="34" charset="0"/>
              </a:rPr>
              <a:t>Productos de Tabaco Calentado (PTC) o por calentamiento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2</a:t>
            </a:fld>
            <a:endParaRPr lang="en-US"/>
          </a:p>
        </p:txBody>
      </p:sp>
    </p:spTree>
    <p:extLst>
      <p:ext uri="{BB962C8B-B14F-4D97-AF65-F5344CB8AC3E}">
        <p14:creationId xmlns:p14="http://schemas.microsoft.com/office/powerpoint/2010/main" val="86850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Ahora, veamos los puros, otro producto alternativo del tabaco.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La FDA utiliza tres clasificaciones primarias de cigarros en función de su peso.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puros más pequeños se conocen como "pequeños puros". Se ven muy similares a un cigarrillo y muchos contienen un filtro en el la punta, pero no se ha demostrado científicamente que estos filtros filtren los agentes dañinos del humo del cigarro.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cigarros de tamaño mediano se conocen como cigarrito o purito. Estos vienen en varios tamaños y algunos vienen con puntas de plástico o madera.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El más grande es el cigarro o puro más común. Estos son los que a menudo se asocian con celebraciones y celebridades.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A pesar de su tamaño, todos son puros. Todos contienen tabaco y nicotina. Y todos ellos son al menos tan peligrosos y tóxicos como los cigarrillos y los usuarios están expuestos a tóxicos dañinos.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21</a:t>
            </a:fld>
            <a:endParaRPr lang="en-US"/>
          </a:p>
        </p:txBody>
      </p:sp>
    </p:spTree>
    <p:extLst>
      <p:ext uri="{BB962C8B-B14F-4D97-AF65-F5344CB8AC3E}">
        <p14:creationId xmlns:p14="http://schemas.microsoft.com/office/powerpoint/2010/main" val="2570935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Es importante saber que, aunque podamos pensar que los cigarros o puros son una alternativa saludable a los cigarrillos, son igual de peligrosos.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La única diferencia entre cigarros y cigarrillos es el tamaño y el envoltorio. Los cigarros están envueltos en tabaco y los cigarrillos están envueltos en papel que no contiene tabaco.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Tanto los cigarros o puros como los cigarrillos contienen el ingrediente adictivo nicotina.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22</a:t>
            </a:fld>
            <a:endParaRPr lang="en-US"/>
          </a:p>
        </p:txBody>
      </p:sp>
    </p:spTree>
    <p:extLst>
      <p:ext uri="{BB962C8B-B14F-4D97-AF65-F5344CB8AC3E}">
        <p14:creationId xmlns:p14="http://schemas.microsoft.com/office/powerpoint/2010/main" val="1181246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Al igual que otros productos de tabaco alternativos, la industria tabacalera empaqueta sus productos para que parezcan similares a dulces y otros caramelos.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sabores dulces como la fresa y la vainilla no hacen que los puros sean más seguros. Los sabores solo enmascaran el olor y el sabor amargo y áspero de los puros, no enmascaran los efectos tóxicos y dañinos.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Es ilegal que las empresas vendan cigarrillos con sabor a frutas y dulces, pero NO es ilegal que las empresas tabacaleras agreguen estos sabores a los puros y algunos otros productos del tabaco.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23</a:t>
            </a:fld>
            <a:endParaRPr lang="en-US"/>
          </a:p>
        </p:txBody>
      </p:sp>
    </p:spTree>
    <p:extLst>
      <p:ext uri="{BB962C8B-B14F-4D97-AF65-F5344CB8AC3E}">
        <p14:creationId xmlns:p14="http://schemas.microsoft.com/office/powerpoint/2010/main" val="246566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También es común que la industria tabacalera promocione sus productos como menos costosos. Esta es una táctica para tratar de persuadir a la gente a probar estos productos con la esperanza de que quieran usarlos una y otra vez. Esta táctica también se aprovecha de las personas que no tienen mucho dinero extra para gastar.</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La industria tabacalera también ha descubierto cómo aprovecharse de las leyes de impuestos para vender más puros. Empaquetan sus productos de formas diferentes para evitar las leyes de impuestos con el fin de reducir el costo de su producto y lograr que más personas los utilicen.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24</a:t>
            </a:fld>
            <a:endParaRPr lang="en-US"/>
          </a:p>
        </p:txBody>
      </p:sp>
    </p:spTree>
    <p:extLst>
      <p:ext uri="{BB962C8B-B14F-4D97-AF65-F5344CB8AC3E}">
        <p14:creationId xmlns:p14="http://schemas.microsoft.com/office/powerpoint/2010/main" val="186886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25</a:t>
            </a:fld>
            <a:endParaRPr lang="en-US"/>
          </a:p>
        </p:txBody>
      </p:sp>
    </p:spTree>
    <p:extLst>
      <p:ext uri="{BB962C8B-B14F-4D97-AF65-F5344CB8AC3E}">
        <p14:creationId xmlns:p14="http://schemas.microsoft.com/office/powerpoint/2010/main" val="2875070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0" i="0" u="none" strike="noStrike" dirty="0">
                <a:solidFill>
                  <a:srgbClr val="000000"/>
                </a:solidFill>
                <a:effectLst/>
                <a:latin typeface="Calibri" panose="020F0502020204030204" pitchFamily="34" charset="0"/>
              </a:rPr>
              <a:t>El tabaco sin humo, que se conoce más comúnmente como tabaco de mascar o escupir o chimo, es otro producto de tabaco. Aunque no se fuma, conlleva sus propios riesgos peligrosos y adictivos.</a:t>
            </a:r>
            <a:r>
              <a:rPr lang="es-ES" sz="1800" b="0" i="0" dirty="0">
                <a:solidFill>
                  <a:srgbClr val="000000"/>
                </a:solidFill>
                <a:effectLst/>
                <a:latin typeface="Calibri" panose="020F0502020204030204" pitchFamily="34" charset="0"/>
              </a:rPr>
              <a:t>​</a:t>
            </a:r>
          </a:p>
          <a:p>
            <a:pPr marL="0" lvl="0" indent="0" algn="l" rtl="0">
              <a:spcBef>
                <a:spcPts val="0"/>
              </a:spcBef>
              <a:spcAft>
                <a:spcPts val="0"/>
              </a:spcAft>
              <a:buNone/>
            </a:pPr>
            <a:endParaRPr lang="es-ES" sz="1800" b="0" i="0" dirty="0">
              <a:solidFill>
                <a:srgbClr val="000000"/>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productos de tabaco sin humo pueden entregar más nicotina que los cigarrillos.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Uno de los efectos secundarios más comunes que experimentan los consumidores de tabaco sin humo es la caries dental excesiva. Además de la caries dental, el tabaco también hace que las encías se alejen de los dientes, lo que resulta en la pérdida permanente de las encías.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Aunque muchos de los efectos comunes en la salud de los productos del tabaco sin humo atacan la boca, también hay riesgos más graves asociados con ellos. Los profesionales médicos han relacionado muchas de las sustancias químicas que se encuentran </a:t>
            </a:r>
            <a:r>
              <a:rPr lang="es-ES" sz="1800" b="0" i="0" u="none" strike="noStrike" dirty="0">
                <a:solidFill>
                  <a:srgbClr val="FFFFFF"/>
                </a:solidFill>
                <a:effectLst/>
                <a:latin typeface="Trebuchet MS" panose="020B0603020202020204" pitchFamily="34" charset="0"/>
              </a:rPr>
              <a:t>en el tabaco de mascar, el </a:t>
            </a:r>
            <a:r>
              <a:rPr lang="es-ES" sz="1800" b="0" i="0" u="none" strike="noStrike" dirty="0" err="1">
                <a:solidFill>
                  <a:srgbClr val="FFFFFF"/>
                </a:solidFill>
                <a:effectLst/>
                <a:latin typeface="Trebuchet MS" panose="020B0603020202020204" pitchFamily="34" charset="0"/>
              </a:rPr>
              <a:t>dip</a:t>
            </a:r>
            <a:r>
              <a:rPr lang="es-ES" sz="1800" b="0" i="0" u="none" strike="noStrike" dirty="0">
                <a:solidFill>
                  <a:srgbClr val="FFFFFF"/>
                </a:solidFill>
                <a:effectLst/>
                <a:latin typeface="Trebuchet MS" panose="020B0603020202020204" pitchFamily="34" charset="0"/>
              </a:rPr>
              <a:t> (tabaco mojado), y el rapé (</a:t>
            </a:r>
            <a:r>
              <a:rPr lang="es-ES" sz="1800" b="0" i="0" u="none" strike="noStrike" dirty="0" err="1">
                <a:solidFill>
                  <a:srgbClr val="FFFFFF"/>
                </a:solidFill>
                <a:effectLst/>
                <a:latin typeface="Trebuchet MS" panose="020B0603020202020204" pitchFamily="34" charset="0"/>
              </a:rPr>
              <a:t>snuff</a:t>
            </a:r>
            <a:r>
              <a:rPr lang="es-ES" sz="1800" b="0" i="0" u="none" strike="noStrike" dirty="0">
                <a:solidFill>
                  <a:srgbClr val="FFFFFF"/>
                </a:solidFill>
                <a:effectLst/>
                <a:latin typeface="Trebuchet MS" panose="020B0603020202020204" pitchFamily="34" charset="0"/>
              </a:rPr>
              <a:t> o tabaco en polvo) con el cáncer de esófago, boca, y páncreas.</a:t>
            </a:r>
            <a:r>
              <a:rPr lang="en-US" sz="1800" b="0" i="0" dirty="0">
                <a:solidFill>
                  <a:srgbClr val="444444"/>
                </a:solidFill>
                <a:effectLst/>
                <a:latin typeface="Trebuchet MS" panose="020B0603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26</a:t>
            </a:fld>
            <a:endParaRPr lang="en-US"/>
          </a:p>
        </p:txBody>
      </p:sp>
    </p:spTree>
    <p:extLst>
      <p:ext uri="{BB962C8B-B14F-4D97-AF65-F5344CB8AC3E}">
        <p14:creationId xmlns:p14="http://schemas.microsoft.com/office/powerpoint/2010/main" val="924207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Los productos del tabaco sin humo vienen en una variedad de formas para promover el uso entre los niños o aquellos que normalmente no los probarían.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Algunos productos de tabaco sin humo no tienen no se escupen. Aunque no huele o sabe a tabaco, todavía contiene nicotina, es muy adictiva, dañina y puede causar cáncer.</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27</a:t>
            </a:fld>
            <a:endParaRPr lang="en-US"/>
          </a:p>
        </p:txBody>
      </p:sp>
    </p:spTree>
    <p:extLst>
      <p:ext uri="{BB962C8B-B14F-4D97-AF65-F5344CB8AC3E}">
        <p14:creationId xmlns:p14="http://schemas.microsoft.com/office/powerpoint/2010/main" val="321028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0" i="0" u="none" strike="noStrike" dirty="0">
                <a:solidFill>
                  <a:srgbClr val="FFFFFF"/>
                </a:solidFill>
                <a:effectLst/>
                <a:latin typeface="Trebuchet MS" panose="020B0603020202020204" pitchFamily="34" charset="0"/>
              </a:rPr>
              <a:t>Productos de Tabaco Calentado (PTC) o por calentamiento son diferentes a los cigarrillos electrónicos, que utilizan líquido electrónico que contiene nicotina. Ambos resultan en vapor de aerosol que es inhalado por el usuario. Productos de Tabaco Calentado (PTC) o por calentamiento no alcanzan una temperatura donde se forma la ceniza, que es como difieren de un cigarrillo.</a:t>
            </a:r>
            <a:r>
              <a:rPr lang="es-ES" sz="1800" b="0" i="0" dirty="0">
                <a:solidFill>
                  <a:srgbClr val="000000"/>
                </a:solidFill>
                <a:effectLst/>
                <a:latin typeface="Trebuchet MS" panose="020B0603020202020204" pitchFamily="34" charset="0"/>
              </a:rPr>
              <a:t>​</a:t>
            </a:r>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29</a:t>
            </a:fld>
            <a:endParaRPr lang="en-US"/>
          </a:p>
        </p:txBody>
      </p:sp>
    </p:spTree>
    <p:extLst>
      <p:ext uri="{BB962C8B-B14F-4D97-AF65-F5344CB8AC3E}">
        <p14:creationId xmlns:p14="http://schemas.microsoft.com/office/powerpoint/2010/main" val="1959833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Así que resumamos lo que hemos aprendido hoy.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Cigarrillos Electrónicos (También conocido como E-cigarrillos o E-</a:t>
            </a:r>
            <a:r>
              <a:rPr lang="es-ES" sz="1800" b="0" i="0" u="none" strike="noStrike" dirty="0" err="1">
                <a:solidFill>
                  <a:srgbClr val="000000"/>
                </a:solidFill>
                <a:effectLst/>
                <a:latin typeface="Calibri" panose="020F0502020204030204" pitchFamily="34" charset="0"/>
              </a:rPr>
              <a:t>cigs</a:t>
            </a:r>
            <a:r>
              <a:rPr lang="es-ES" sz="1800" b="0"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productos</a:t>
            </a:r>
            <a:r>
              <a:rPr lang="en-US" sz="1800" b="0" i="0" u="none" strike="noStrike" dirty="0">
                <a:solidFill>
                  <a:srgbClr val="000000"/>
                </a:solidFill>
                <a:effectLst/>
                <a:latin typeface="Calibri" panose="020F0502020204030204" pitchFamily="34" charset="0"/>
              </a:rPr>
              <a:t> de </a:t>
            </a:r>
            <a:r>
              <a:rPr lang="es-ES" sz="1800" b="0" i="0" u="none" strike="noStrike" dirty="0" err="1">
                <a:solidFill>
                  <a:srgbClr val="000000"/>
                </a:solidFill>
                <a:effectLst/>
                <a:latin typeface="Calibri" panose="020F0502020204030204" pitchFamily="34" charset="0"/>
              </a:rPr>
              <a:t>Shisha</a:t>
            </a:r>
            <a:r>
              <a:rPr lang="es-ES" sz="1800" b="0" i="0" u="none" strike="noStrike" dirty="0">
                <a:solidFill>
                  <a:srgbClr val="000000"/>
                </a:solidFill>
                <a:effectLst/>
                <a:latin typeface="Calibri" panose="020F0502020204030204" pitchFamily="34" charset="0"/>
              </a:rPr>
              <a:t>, </a:t>
            </a:r>
            <a:r>
              <a:rPr lang="es-ES" sz="1800" b="0" i="0" u="none" strike="noStrike" dirty="0" err="1">
                <a:solidFill>
                  <a:srgbClr val="000000"/>
                </a:solidFill>
                <a:effectLst/>
                <a:latin typeface="Calibri" panose="020F0502020204030204" pitchFamily="34" charset="0"/>
              </a:rPr>
              <a:t>Hookah</a:t>
            </a:r>
            <a:r>
              <a:rPr lang="es-ES" sz="1800" b="0" i="0" u="none" strike="noStrike" dirty="0">
                <a:solidFill>
                  <a:srgbClr val="000000"/>
                </a:solidFill>
                <a:effectLst/>
                <a:latin typeface="Calibri" panose="020F0502020204030204" pitchFamily="34" charset="0"/>
              </a:rPr>
              <a:t>, o </a:t>
            </a:r>
            <a:r>
              <a:rPr lang="es-ES" sz="1800" b="0" i="0" u="none" strike="noStrike" dirty="0" err="1">
                <a:solidFill>
                  <a:srgbClr val="000000"/>
                </a:solidFill>
                <a:effectLst/>
                <a:latin typeface="Calibri" panose="020F0502020204030204" pitchFamily="34" charset="0"/>
              </a:rPr>
              <a:t>Narghile</a:t>
            </a:r>
            <a:r>
              <a:rPr lang="en-US" sz="1800" b="0" i="0" u="none" strike="noStrike"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cigarros o puros</a:t>
            </a:r>
            <a:r>
              <a:rPr lang="en-US" sz="1800" b="0" i="0" u="none" strike="noStrike"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tabaco sin humo (También conocido como tabaco para mascar y escupir o Chimo)</a:t>
            </a:r>
            <a:r>
              <a:rPr lang="en-US" sz="1800" b="0" i="0" u="none" strike="noStrike" dirty="0">
                <a:solidFill>
                  <a:srgbClr val="000000"/>
                </a:solidFill>
                <a:effectLst/>
                <a:latin typeface="Calibri" panose="020F0502020204030204" pitchFamily="34" charset="0"/>
              </a:rPr>
              <a:t>, y </a:t>
            </a:r>
            <a:r>
              <a:rPr lang="es-ES" sz="1800" b="0" i="0" u="none" strike="noStrike" dirty="0">
                <a:solidFill>
                  <a:srgbClr val="000000"/>
                </a:solidFill>
                <a:effectLst/>
                <a:latin typeface="Calibri" panose="020F0502020204030204" pitchFamily="34" charset="0"/>
              </a:rPr>
              <a:t>productos de tabaco Calentado (PTC) o por calentamiento  contienen sustancias químicas tóxicas, incluida la nicotina.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Las empresas tabacaleras empaquetan los productos para que parezcan saludables y seguros.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sabores de dulce solo enmascaran el sabor amargo y los efectos dañinos de los productos del tabaco.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NO existe una forma segura de utilizar los productos de tabaco analizados en esta presentación.</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30</a:t>
            </a:fld>
            <a:endParaRPr lang="en-US"/>
          </a:p>
        </p:txBody>
      </p:sp>
    </p:spTree>
    <p:extLst>
      <p:ext uri="{BB962C8B-B14F-4D97-AF65-F5344CB8AC3E}">
        <p14:creationId xmlns:p14="http://schemas.microsoft.com/office/powerpoint/2010/main" val="16969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31</a:t>
            </a:fld>
            <a:endParaRPr lang="en-US"/>
          </a:p>
        </p:txBody>
      </p:sp>
    </p:spTree>
    <p:extLst>
      <p:ext uri="{BB962C8B-B14F-4D97-AF65-F5344CB8AC3E}">
        <p14:creationId xmlns:p14="http://schemas.microsoft.com/office/powerpoint/2010/main" val="156277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u="none" strike="noStrike" dirty="0">
                <a:solidFill>
                  <a:srgbClr val="000000"/>
                </a:solidFill>
                <a:effectLst/>
                <a:latin typeface="Calibri" panose="020F0502020204030204" pitchFamily="34" charset="0"/>
              </a:rPr>
              <a:t>Primero, hablaremos de cigarrillos.</a:t>
            </a:r>
            <a:r>
              <a:rPr lang="es-E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a:t>
            </a:fld>
            <a:endParaRPr lang="en-US"/>
          </a:p>
        </p:txBody>
      </p:sp>
    </p:spTree>
    <p:extLst>
      <p:ext uri="{BB962C8B-B14F-4D97-AF65-F5344CB8AC3E}">
        <p14:creationId xmlns:p14="http://schemas.microsoft.com/office/powerpoint/2010/main" val="405293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32</a:t>
            </a:fld>
            <a:endParaRPr lang="en-US"/>
          </a:p>
        </p:txBody>
      </p:sp>
    </p:spTree>
    <p:extLst>
      <p:ext uri="{BB962C8B-B14F-4D97-AF65-F5344CB8AC3E}">
        <p14:creationId xmlns:p14="http://schemas.microsoft.com/office/powerpoint/2010/main" val="1053010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33</a:t>
            </a:fld>
            <a:endParaRPr lang="en-US"/>
          </a:p>
        </p:txBody>
      </p:sp>
    </p:spTree>
    <p:extLst>
      <p:ext uri="{BB962C8B-B14F-4D97-AF65-F5344CB8AC3E}">
        <p14:creationId xmlns:p14="http://schemas.microsoft.com/office/powerpoint/2010/main" val="2566532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34</a:t>
            </a:fld>
            <a:endParaRPr lang="en-US"/>
          </a:p>
        </p:txBody>
      </p:sp>
    </p:spTree>
    <p:extLst>
      <p:ext uri="{BB962C8B-B14F-4D97-AF65-F5344CB8AC3E}">
        <p14:creationId xmlns:p14="http://schemas.microsoft.com/office/powerpoint/2010/main" val="3350216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35</a:t>
            </a:fld>
            <a:endParaRPr lang="en-US"/>
          </a:p>
        </p:txBody>
      </p:sp>
    </p:spTree>
    <p:extLst>
      <p:ext uri="{BB962C8B-B14F-4D97-AF65-F5344CB8AC3E}">
        <p14:creationId xmlns:p14="http://schemas.microsoft.com/office/powerpoint/2010/main" val="1824533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36</a:t>
            </a:fld>
            <a:endParaRPr lang="en-US"/>
          </a:p>
        </p:txBody>
      </p:sp>
    </p:spTree>
    <p:extLst>
      <p:ext uri="{BB962C8B-B14F-4D97-AF65-F5344CB8AC3E}">
        <p14:creationId xmlns:p14="http://schemas.microsoft.com/office/powerpoint/2010/main" val="396074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FFFFFF"/>
                </a:solidFill>
                <a:effectLst/>
                <a:latin typeface="Trebuchet MS" panose="020B0603020202020204" pitchFamily="34" charset="0"/>
              </a:rPr>
              <a:t>El tabaco en los cigarrillos contiene nicotina - el ingrediente adictivo en todos los productos relacionados con el tabaco.</a:t>
            </a:r>
            <a:r>
              <a:rPr lang="es-ES" sz="1800" b="0" i="0" dirty="0">
                <a:solidFill>
                  <a:srgbClr val="444444"/>
                </a:solidFill>
                <a:effectLst/>
                <a:latin typeface="Trebuchet MS" panose="020B0603020202020204" pitchFamily="34" charset="0"/>
              </a:rPr>
              <a:t>​</a:t>
            </a:r>
            <a:endParaRPr lang="es-E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FFFFFF"/>
                </a:solidFill>
                <a:effectLst/>
                <a:latin typeface="Trebuchet MS" panose="020B0603020202020204" pitchFamily="34" charset="0"/>
              </a:rPr>
              <a:t>Los síntomas de adicción a la nicotina pueden ocurrir solo unas semanas después de comenzar a fumar.</a:t>
            </a:r>
            <a:r>
              <a:rPr lang="en-US" sz="1800" b="0" i="0" dirty="0">
                <a:solidFill>
                  <a:srgbClr val="444444"/>
                </a:solidFill>
                <a:effectLst/>
                <a:latin typeface="Trebuchet MS" panose="020B0603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FFFFFF"/>
                </a:solidFill>
                <a:effectLst/>
                <a:latin typeface="Trebuchet MS" panose="020B0603020202020204" pitchFamily="34" charset="0"/>
              </a:rPr>
              <a:t>Mientras que el consumo reportado de cigarrillos ha estado disminuyendo entre los jóvenes, el 4.6% de los estudiantes de preparatoria/bachillerato y el 1.6% de los estudiantes de secundaria declararon haber consumido cigarrillos al menos una vez en los últimos 30 días.</a:t>
            </a:r>
            <a:r>
              <a:rPr lang="en-US" sz="1800" b="0" i="0" dirty="0">
                <a:solidFill>
                  <a:srgbClr val="444444"/>
                </a:solidFill>
                <a:effectLst/>
                <a:latin typeface="Trebuchet MS" panose="020B0603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a:t>
            </a:r>
            <a:r>
              <a:rPr lang="en-US" sz="1800" b="0" i="0" u="sng" strike="noStrike" dirty="0">
                <a:solidFill>
                  <a:srgbClr val="4BF7ED"/>
                </a:solidFill>
                <a:effectLst/>
                <a:latin typeface="Calibri" panose="020F0502020204030204" pitchFamily="34" charset="0"/>
                <a:hlinkClick r:id="rId3"/>
              </a:rPr>
              <a:t>https://www.cdc.gov/tobacco/data_statistics/fact_sheets/youth_data/tobacco_use/index.htm</a:t>
            </a:r>
            <a:r>
              <a:rPr lang="en-US" sz="1800" b="0"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FFFFFF"/>
                </a:solidFill>
                <a:effectLst/>
                <a:latin typeface="Trebuchet MS" panose="020B0603020202020204" pitchFamily="34" charset="0"/>
              </a:rPr>
              <a:t>¾ de los adolescentes que piensan que dejarán de fumar en unos años no lo hacen. </a:t>
            </a:r>
            <a:r>
              <a:rPr lang="en-US" sz="1800" b="0" i="0" u="none" strike="noStrike" dirty="0">
                <a:solidFill>
                  <a:srgbClr val="000000"/>
                </a:solidFill>
                <a:effectLst/>
                <a:latin typeface="Calibri" panose="020F0502020204030204" pitchFamily="34" charset="0"/>
              </a:rPr>
              <a:t>(U.S. Department of Health and Human Services (USDHHS). Preventing Tobacco Use Among Youth and Young Adults (Fact Sheet). Atlanta, GA: U.S. Department of Health and Human Services, Centers for Disease Control and Prevention, National Center for Chronic Disease Prevention and Health Promotion, Office on Smoking and Health; 2012.)</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4</a:t>
            </a:fld>
            <a:endParaRPr lang="en-US"/>
          </a:p>
        </p:txBody>
      </p:sp>
    </p:spTree>
    <p:extLst>
      <p:ext uri="{BB962C8B-B14F-4D97-AF65-F5344CB8AC3E}">
        <p14:creationId xmlns:p14="http://schemas.microsoft.com/office/powerpoint/2010/main" val="165855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Hay muchos efectos adversos de fumar cigarrillos.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s-ES" sz="1800" b="0" i="0" u="none" strike="noStrike" dirty="0">
                <a:solidFill>
                  <a:srgbClr val="000000"/>
                </a:solidFill>
                <a:effectLst/>
                <a:latin typeface="Calibri" panose="020F0502020204030204" pitchFamily="34" charset="0"/>
              </a:rPr>
              <a:t>Los efectos a corto plazo incluyen la tinción de dientes, así como la enfermedad de las encías; desarrollar una tos crónica y un aumento de la producción de flemas; dificultad para respirar debido a menores niveles de oxígeno; problemas auditivos y visuales; dolores de cabeza y un ritmo cardíaco más rápido.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5</a:t>
            </a:fld>
            <a:endParaRPr lang="en-US"/>
          </a:p>
        </p:txBody>
      </p:sp>
    </p:spTree>
    <p:extLst>
      <p:ext uri="{BB962C8B-B14F-4D97-AF65-F5344CB8AC3E}">
        <p14:creationId xmlns:p14="http://schemas.microsoft.com/office/powerpoint/2010/main" val="2370767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Los efectos a largo plazo son aún más dañinos.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 Incluyen todos los efectos a corto plazo que comentamos, así como: Enfermedad cardíaca, enfermedad pulmonar crónica que incluye enfisema y Enfermedad Pulmonar Obstructiva Crónica (EPOC), cáncer de pulmón además de otros cánceres y estrés en los sistemas biológicos en general.</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6</a:t>
            </a:fld>
            <a:endParaRPr lang="en-US"/>
          </a:p>
        </p:txBody>
      </p:sp>
    </p:spTree>
    <p:extLst>
      <p:ext uri="{BB962C8B-B14F-4D97-AF65-F5344CB8AC3E}">
        <p14:creationId xmlns:p14="http://schemas.microsoft.com/office/powerpoint/2010/main" val="232704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7</a:t>
            </a:fld>
            <a:endParaRPr lang="en-US"/>
          </a:p>
        </p:txBody>
      </p:sp>
    </p:spTree>
    <p:extLst>
      <p:ext uri="{BB962C8B-B14F-4D97-AF65-F5344CB8AC3E}">
        <p14:creationId xmlns:p14="http://schemas.microsoft.com/office/powerpoint/2010/main" val="315034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ES" sz="1800" b="0" i="0" u="none" strike="noStrike" dirty="0">
                <a:solidFill>
                  <a:srgbClr val="000000"/>
                </a:solidFill>
                <a:effectLst/>
                <a:latin typeface="Calibri" panose="020F0502020204030204" pitchFamily="34" charset="0"/>
              </a:rPr>
              <a:t>Otro producto alternativo del tabaco se llama el cigarrillo electrónico (e-</a:t>
            </a:r>
            <a:r>
              <a:rPr lang="es-ES" sz="1800" b="0" i="0" u="none" strike="noStrike" dirty="0" err="1">
                <a:solidFill>
                  <a:srgbClr val="000000"/>
                </a:solidFill>
                <a:effectLst/>
                <a:latin typeface="Calibri" panose="020F0502020204030204" pitchFamily="34" charset="0"/>
              </a:rPr>
              <a:t>cig</a:t>
            </a:r>
            <a:r>
              <a:rPr lang="es-ES" sz="1800" b="0" i="0" u="none" strike="noStrike" dirty="0">
                <a:solidFill>
                  <a:srgbClr val="000000"/>
                </a:solidFill>
                <a:effectLst/>
                <a:latin typeface="Calibri" panose="020F0502020204030204" pitchFamily="34" charset="0"/>
              </a:rPr>
              <a:t> o E-cigarrillo).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cigarrillos electrónicos son uno de los más recientes dispositivos que la industria del tabaco ha introducido al público.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cigarrillos electrónicos no contienen tabaco, pero sí utilizan nicotina de las plantas de tabaco.</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dirty="0">
                <a:solidFill>
                  <a:srgbClr val="444444"/>
                </a:solidFill>
                <a:effectLst/>
                <a:latin typeface="Calibri" panose="020F0502020204030204" pitchFamily="34" charset="0"/>
              </a:rPr>
              <a:t>​</a:t>
            </a:r>
            <a:endParaRPr lang="es-E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Como ya aprendiste, la nicotina es el ingrediente adictivo derivado del tabaco.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8</a:t>
            </a:fld>
            <a:endParaRPr lang="en-US"/>
          </a:p>
        </p:txBody>
      </p:sp>
    </p:spTree>
    <p:extLst>
      <p:ext uri="{BB962C8B-B14F-4D97-AF65-F5344CB8AC3E}">
        <p14:creationId xmlns:p14="http://schemas.microsoft.com/office/powerpoint/2010/main" val="82810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Los cigarrillos electrónicos no producen humo de cigarrillo o vapor, sino un aerosol que contiene nicotina y una serie de sustancias químicas.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s-ES" sz="1800" b="0" i="0" u="none" strike="noStrike" dirty="0">
                <a:solidFill>
                  <a:srgbClr val="000000"/>
                </a:solidFill>
                <a:effectLst/>
                <a:latin typeface="Calibri" panose="020F0502020204030204" pitchFamily="34" charset="0"/>
              </a:rPr>
              <a:t>Tienen un elemento de calentamiento que atomiza una solución líquida conocida como e-</a:t>
            </a:r>
            <a:r>
              <a:rPr lang="es-ES" sz="1800" b="0" i="0" u="none" strike="noStrike" dirty="0" err="1">
                <a:solidFill>
                  <a:srgbClr val="000000"/>
                </a:solidFill>
                <a:effectLst/>
                <a:latin typeface="Calibri" panose="020F0502020204030204" pitchFamily="34" charset="0"/>
              </a:rPr>
              <a:t>liquid</a:t>
            </a:r>
            <a:r>
              <a:rPr lang="es-ES" sz="1800" b="0" i="0" u="none" strike="noStrike" dirty="0">
                <a:solidFill>
                  <a:srgbClr val="000000"/>
                </a:solidFill>
                <a:effectLst/>
                <a:latin typeface="Calibri" panose="020F0502020204030204" pitchFamily="34" charset="0"/>
              </a:rPr>
              <a:t> o e-</a:t>
            </a:r>
            <a:r>
              <a:rPr lang="es-ES" sz="1800" b="0" i="0" u="none" strike="noStrike" dirty="0" err="1">
                <a:solidFill>
                  <a:srgbClr val="000000"/>
                </a:solidFill>
                <a:effectLst/>
                <a:latin typeface="Calibri" panose="020F0502020204030204" pitchFamily="34" charset="0"/>
              </a:rPr>
              <a:t>juice</a:t>
            </a:r>
            <a:r>
              <a:rPr lang="es-ES" sz="1800" b="0" i="0" u="none" strike="noStrike" dirty="0">
                <a:solidFill>
                  <a:srgbClr val="000000"/>
                </a:solidFill>
                <a:effectLst/>
                <a:latin typeface="Calibri" panose="020F0502020204030204" pitchFamily="34" charset="0"/>
              </a:rPr>
              <a:t>. e-líquidos son generalmente una mezcla de propilenglicol, glicerina, nicotina, y saborizantes. El propilenglicol es utilizado por las industrias química, alimentaria y farmacéutica. Es un disolvente para los colores y sabores de los alimentos, y en las industrias de pintura y plásticos y como ingrediente en anticongelante. El propilenglicol también se utiliza para crear humo artificial o niebla utilizado en el entrenamiento contra incendios y en producciones teatrales.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564673-911D-F041-938B-1808081E165E}" type="slidenum">
              <a:rPr lang="en-US" smtClean="0"/>
              <a:t>9</a:t>
            </a:fld>
            <a:endParaRPr lang="en-US"/>
          </a:p>
        </p:txBody>
      </p:sp>
    </p:spTree>
    <p:extLst>
      <p:ext uri="{BB962C8B-B14F-4D97-AF65-F5344CB8AC3E}">
        <p14:creationId xmlns:p14="http://schemas.microsoft.com/office/powerpoint/2010/main" val="382152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39383"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3653491"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0" name="Picture Placeholder 7">
            <a:extLst>
              <a:ext uri="{FF2B5EF4-FFF2-40B4-BE49-F238E27FC236}">
                <a16:creationId xmlns:a16="http://schemas.microsoft.com/office/drawing/2014/main" id="{99790E21-FF4A-0347-B250-9DD7A67DAACE}"/>
              </a:ext>
            </a:extLst>
          </p:cNvPr>
          <p:cNvSpPr>
            <a:spLocks noGrp="1"/>
          </p:cNvSpPr>
          <p:nvPr>
            <p:ph type="pic" sz="quarter" idx="12" hasCustomPrompt="1"/>
          </p:nvPr>
        </p:nvSpPr>
        <p:spPr>
          <a:xfrm>
            <a:off x="6267599"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1" name="Picture Placeholder 7">
            <a:extLst>
              <a:ext uri="{FF2B5EF4-FFF2-40B4-BE49-F238E27FC236}">
                <a16:creationId xmlns:a16="http://schemas.microsoft.com/office/drawing/2014/main" id="{0095A47A-AA25-F744-99F0-0D004F96020B}"/>
              </a:ext>
            </a:extLst>
          </p:cNvPr>
          <p:cNvSpPr>
            <a:spLocks noGrp="1"/>
          </p:cNvSpPr>
          <p:nvPr>
            <p:ph type="pic" sz="quarter" idx="13" hasCustomPrompt="1"/>
          </p:nvPr>
        </p:nvSpPr>
        <p:spPr>
          <a:xfrm>
            <a:off x="8881707"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2" name="Picture Placeholder 7">
            <a:extLst>
              <a:ext uri="{FF2B5EF4-FFF2-40B4-BE49-F238E27FC236}">
                <a16:creationId xmlns:a16="http://schemas.microsoft.com/office/drawing/2014/main" id="{9157F306-8E95-5A4A-91EE-10185BDC84A6}"/>
              </a:ext>
            </a:extLst>
          </p:cNvPr>
          <p:cNvSpPr>
            <a:spLocks noGrp="1"/>
          </p:cNvSpPr>
          <p:nvPr>
            <p:ph type="pic" sz="quarter" idx="14" hasCustomPrompt="1"/>
          </p:nvPr>
        </p:nvSpPr>
        <p:spPr>
          <a:xfrm>
            <a:off x="1039383"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3" name="Picture Placeholder 7">
            <a:extLst>
              <a:ext uri="{FF2B5EF4-FFF2-40B4-BE49-F238E27FC236}">
                <a16:creationId xmlns:a16="http://schemas.microsoft.com/office/drawing/2014/main" id="{0A0E693C-626F-4942-AA78-167AC7D24CBC}"/>
              </a:ext>
            </a:extLst>
          </p:cNvPr>
          <p:cNvSpPr>
            <a:spLocks noGrp="1"/>
          </p:cNvSpPr>
          <p:nvPr>
            <p:ph type="pic" sz="quarter" idx="15" hasCustomPrompt="1"/>
          </p:nvPr>
        </p:nvSpPr>
        <p:spPr>
          <a:xfrm>
            <a:off x="3675006"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4" name="Picture Placeholder 7">
            <a:extLst>
              <a:ext uri="{FF2B5EF4-FFF2-40B4-BE49-F238E27FC236}">
                <a16:creationId xmlns:a16="http://schemas.microsoft.com/office/drawing/2014/main" id="{FF059ABA-509A-3A43-A8D6-E5584BBE31CB}"/>
              </a:ext>
            </a:extLst>
          </p:cNvPr>
          <p:cNvSpPr>
            <a:spLocks noGrp="1"/>
          </p:cNvSpPr>
          <p:nvPr>
            <p:ph type="pic" sz="quarter" idx="16" hasCustomPrompt="1"/>
          </p:nvPr>
        </p:nvSpPr>
        <p:spPr>
          <a:xfrm>
            <a:off x="6267599"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5" name="Picture Placeholder 7">
            <a:extLst>
              <a:ext uri="{FF2B5EF4-FFF2-40B4-BE49-F238E27FC236}">
                <a16:creationId xmlns:a16="http://schemas.microsoft.com/office/drawing/2014/main" id="{09582E7B-AC71-744E-B0CB-789FAA695F9B}"/>
              </a:ext>
            </a:extLst>
          </p:cNvPr>
          <p:cNvSpPr>
            <a:spLocks noGrp="1"/>
          </p:cNvSpPr>
          <p:nvPr>
            <p:ph type="pic" sz="quarter" idx="17" hasCustomPrompt="1"/>
          </p:nvPr>
        </p:nvSpPr>
        <p:spPr>
          <a:xfrm>
            <a:off x="8881707"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48819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3992" y="0"/>
            <a:ext cx="4742633" cy="6858000"/>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92197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1599" y="416787"/>
            <a:ext cx="4902200" cy="6025288"/>
          </a:xfrm>
          <a:prstGeom prst="roundRect">
            <a:avLst>
              <a:gd name="adj" fmla="val 2364"/>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83693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620000" y="0"/>
            <a:ext cx="4572000" cy="6858000"/>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94918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7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238875" y="861539"/>
            <a:ext cx="5127625" cy="5127625"/>
          </a:xfrm>
          <a:prstGeom prst="ellipse">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34615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19175" y="781780"/>
            <a:ext cx="4176713" cy="3743325"/>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112237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608888" y="-13494"/>
            <a:ext cx="4583112" cy="6884988"/>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39201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3412" y="0"/>
            <a:ext cx="4940063" cy="6858000"/>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4596592" y="4356100"/>
            <a:ext cx="1389063" cy="1389063"/>
          </a:xfrm>
          <a:prstGeom prst="ellipse">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560875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8904288" y="692150"/>
            <a:ext cx="2744787" cy="3168650"/>
          </a:xfrm>
          <a:prstGeom prst="roundRect">
            <a:avLst>
              <a:gd name="adj" fmla="val 1369"/>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5808663" y="692150"/>
            <a:ext cx="2952750" cy="5400675"/>
          </a:xfrm>
          <a:prstGeom prst="roundRect">
            <a:avLst>
              <a:gd name="adj" fmla="val 1487"/>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549787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406065" y="590550"/>
            <a:ext cx="2506662" cy="5676900"/>
          </a:xfrm>
          <a:prstGeom prst="roundRect">
            <a:avLst>
              <a:gd name="adj" fmla="val 1792"/>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3027363" y="590550"/>
            <a:ext cx="2486025" cy="5676900"/>
          </a:xfrm>
          <a:prstGeom prst="roundRect">
            <a:avLst>
              <a:gd name="adj" fmla="val 2383"/>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0" name="Picture Placeholder 7">
            <a:extLst>
              <a:ext uri="{FF2B5EF4-FFF2-40B4-BE49-F238E27FC236}">
                <a16:creationId xmlns:a16="http://schemas.microsoft.com/office/drawing/2014/main" id="{99790E21-FF4A-0347-B250-9DD7A67DAACE}"/>
              </a:ext>
            </a:extLst>
          </p:cNvPr>
          <p:cNvSpPr>
            <a:spLocks noGrp="1"/>
          </p:cNvSpPr>
          <p:nvPr>
            <p:ph type="pic" sz="quarter" idx="12" hasCustomPrompt="1"/>
          </p:nvPr>
        </p:nvSpPr>
        <p:spPr>
          <a:xfrm>
            <a:off x="5642901" y="590550"/>
            <a:ext cx="2478749" cy="5676900"/>
          </a:xfrm>
          <a:prstGeom prst="roundRect">
            <a:avLst>
              <a:gd name="adj" fmla="val 550"/>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13954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0" y="0"/>
            <a:ext cx="12192000" cy="4128298"/>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198195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524" y="1"/>
            <a:ext cx="12198524" cy="3441876"/>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802062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17135" y="842962"/>
            <a:ext cx="3270665" cy="5172075"/>
          </a:xfrm>
          <a:prstGeom prst="roundRect">
            <a:avLst>
              <a:gd name="adj" fmla="val 863"/>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78806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543800" y="1349658"/>
            <a:ext cx="2808288" cy="5903630"/>
          </a:xfrm>
          <a:prstGeom prst="roundRect">
            <a:avLst>
              <a:gd name="adj" fmla="val 11761"/>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810575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4052888" y="2605370"/>
            <a:ext cx="4086225" cy="2287305"/>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506836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52513" y="1628775"/>
            <a:ext cx="5187950" cy="3313113"/>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340007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8472488" y="1066800"/>
            <a:ext cx="2376487" cy="5026025"/>
          </a:xfrm>
          <a:prstGeom prst="roundRect">
            <a:avLst>
              <a:gd name="adj" fmla="val 7707"/>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77938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0" y="-13196"/>
            <a:ext cx="12192000" cy="6871196"/>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39335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807740" y="869950"/>
            <a:ext cx="5148560" cy="5148560"/>
          </a:xfrm>
          <a:prstGeom prst="ellipse">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59533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390AF93D-D2FA-3843-B253-EDA308EE75C1}"/>
              </a:ext>
            </a:extLst>
          </p:cNvPr>
          <p:cNvPicPr>
            <a:picLocks noChangeAspect="1"/>
          </p:cNvPicPr>
          <p:nvPr userDrawn="1"/>
        </p:nvPicPr>
        <p:blipFill>
          <a:blip r:embed="rId2"/>
          <a:srcRect l="20395" r="20395"/>
          <a:stretch>
            <a:fillRect/>
          </a:stretch>
        </p:blipFill>
        <p:spPr>
          <a:xfrm>
            <a:off x="-127000" y="663575"/>
            <a:ext cx="4927600" cy="5546725"/>
          </a:xfrm>
          <a:prstGeom prst="roundRect">
            <a:avLst>
              <a:gd name="adj" fmla="val 1863"/>
            </a:avLst>
          </a:prstGeom>
        </p:spPr>
      </p:pic>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26999" y="663352"/>
            <a:ext cx="4927600" cy="5546725"/>
          </a:xfrm>
          <a:prstGeom prst="roundRect">
            <a:avLst>
              <a:gd name="adj" fmla="val 1408"/>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82737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176" y="4075113"/>
            <a:ext cx="12192000" cy="2782887"/>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95189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221413" y="673100"/>
            <a:ext cx="5307012" cy="5511800"/>
          </a:xfrm>
          <a:prstGeom prst="roundRect">
            <a:avLst>
              <a:gd name="adj" fmla="val 2088"/>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34771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328861" y="331787"/>
            <a:ext cx="4721225" cy="6194425"/>
          </a:xfrm>
          <a:prstGeom prst="roundRect">
            <a:avLst>
              <a:gd name="adj" fmla="val 1344"/>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82492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5083175" y="685867"/>
            <a:ext cx="7108825" cy="5464108"/>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600097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40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4" r:id="rId8"/>
    <p:sldLayoutId id="2147483669" r:id="rId9"/>
    <p:sldLayoutId id="2147483670" r:id="rId10"/>
    <p:sldLayoutId id="2147483671" r:id="rId11"/>
    <p:sldLayoutId id="2147483672" r:id="rId12"/>
    <p:sldLayoutId id="2147483673" r:id="rId13"/>
    <p:sldLayoutId id="2147483665" r:id="rId14"/>
    <p:sldLayoutId id="2147483666" r:id="rId15"/>
    <p:sldLayoutId id="2147483667" r:id="rId16"/>
    <p:sldLayoutId id="2147483668" r:id="rId17"/>
    <p:sldLayoutId id="2147483660" r:id="rId18"/>
    <p:sldLayoutId id="2147483661" r:id="rId19"/>
    <p:sldLayoutId id="2147483662" r:id="rId20"/>
    <p:sldLayoutId id="2147483663" r:id="rId21"/>
    <p:sldLayoutId id="2147483655" r:id="rId22"/>
    <p:sldLayoutId id="2147483656" r:id="rId23"/>
    <p:sldLayoutId id="2147483657" r:id="rId24"/>
    <p:sldLayoutId id="214748365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hyperlink" Target="http://www.vfhy.org/" TargetMode="External"/><Relationship Id="rId3" Type="http://schemas.openxmlformats.org/officeDocument/2006/relationships/image" Target="../media/image45.jpg"/><Relationship Id="rId7" Type="http://schemas.openxmlformats.org/officeDocument/2006/relationships/hyperlink" Target="https://teens.drugabuse.gov/drug-facts/tobacco-nicotine-e-cigarettes"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www.fda.gov/tobacco-products/ctp-newsroom/how-are-non-combusted-cigarettes-sometimes-called-heat-not-burn-products-different-e-cigarettes-and" TargetMode="External"/><Relationship Id="rId5" Type="http://schemas.openxmlformats.org/officeDocument/2006/relationships/hyperlink" Target="https://www.cdc.gov/tobacco/basic_information/e-cigarettes/Quick-Facts-on-the-Risks-of-E-cigarettes-for-Kids-Teens-and-Young-Adults.html" TargetMode="External"/><Relationship Id="rId4" Type="http://schemas.openxmlformats.org/officeDocument/2006/relationships/hyperlink" Target="https://www.cdc.gov/tobacco/&#16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082CB-C8D3-B14B-9082-53B2620B6D42}"/>
              </a:ext>
            </a:extLst>
          </p:cNvPr>
          <p:cNvSpPr/>
          <p:nvPr/>
        </p:nvSpPr>
        <p:spPr>
          <a:xfrm>
            <a:off x="-12035" y="-4057"/>
            <a:ext cx="12216071" cy="6862057"/>
          </a:xfrm>
          <a:prstGeom prst="rect">
            <a:avLst/>
          </a:prstGeom>
          <a:gradFill flip="none" rotWithShape="1">
            <a:gsLst>
              <a:gs pos="0">
                <a:srgbClr val="4361EE"/>
              </a:gs>
              <a:gs pos="100000">
                <a:srgbClr val="63C9D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77E4D1-6C80-1D37-43EB-582A03F850D0}"/>
              </a:ext>
            </a:extLst>
          </p:cNvPr>
          <p:cNvSpPr/>
          <p:nvPr/>
        </p:nvSpPr>
        <p:spPr>
          <a:xfrm>
            <a:off x="-12037" y="3429001"/>
            <a:ext cx="12216071" cy="3442196"/>
          </a:xfrm>
          <a:prstGeom prst="rect">
            <a:avLst/>
          </a:prstGeom>
          <a:gradFill>
            <a:gsLst>
              <a:gs pos="0">
                <a:srgbClr val="92D050"/>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45E0E68-AF32-9149-D02F-741EDCF1F981}"/>
              </a:ext>
            </a:extLst>
          </p:cNvPr>
          <p:cNvSpPr>
            <a:spLocks noChangeAspect="1"/>
          </p:cNvSpPr>
          <p:nvPr/>
        </p:nvSpPr>
        <p:spPr>
          <a:xfrm rot="18900000">
            <a:off x="3773839" y="1071873"/>
            <a:ext cx="4727450" cy="472745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65BDF53-6BC9-2ACA-94AB-663B7E03DB1F}"/>
              </a:ext>
            </a:extLst>
          </p:cNvPr>
          <p:cNvSpPr/>
          <p:nvPr/>
        </p:nvSpPr>
        <p:spPr>
          <a:xfrm rot="18900000">
            <a:off x="4010426" y="1344153"/>
            <a:ext cx="4182893" cy="4182893"/>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AEEA31D-BBC0-53EB-7637-ED8C56C670C4}"/>
              </a:ext>
            </a:extLst>
          </p:cNvPr>
          <p:cNvSpPr/>
          <p:nvPr/>
        </p:nvSpPr>
        <p:spPr>
          <a:xfrm>
            <a:off x="1879598" y="2032248"/>
            <a:ext cx="8432800" cy="2806700"/>
          </a:xfrm>
          <a:prstGeom prst="rect">
            <a:avLst/>
          </a:prstGeom>
          <a:solidFill>
            <a:srgbClr val="4361EE"/>
          </a:solidFill>
          <a:ln w="38100">
            <a:solidFill>
              <a:schemeClr val="accent1">
                <a:lumMod val="40000"/>
                <a:lumOff val="60000"/>
              </a:schemeClr>
            </a:solidFill>
          </a:ln>
          <a:effectLst>
            <a:outerShdw blurRad="3175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D5AF0D41-E031-4164-2776-F662B91DA8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343395">
            <a:off x="5109218" y="620184"/>
            <a:ext cx="1973560" cy="1973560"/>
          </a:xfrm>
          <a:prstGeom prst="rect">
            <a:avLst/>
          </a:prstGeom>
          <a:effectLst>
            <a:outerShdw blurRad="257308" sx="102000" sy="102000" algn="ctr" rotWithShape="0">
              <a:prstClr val="black">
                <a:alpha val="40000"/>
              </a:prstClr>
            </a:outerShdw>
          </a:effectLst>
        </p:spPr>
      </p:pic>
      <p:sp>
        <p:nvSpPr>
          <p:cNvPr id="31" name="TextBox 30">
            <a:extLst>
              <a:ext uri="{FF2B5EF4-FFF2-40B4-BE49-F238E27FC236}">
                <a16:creationId xmlns:a16="http://schemas.microsoft.com/office/drawing/2014/main" id="{E73DC82D-903E-E7DF-2890-1CE1745C2EEB}"/>
              </a:ext>
            </a:extLst>
          </p:cNvPr>
          <p:cNvSpPr txBox="1"/>
          <p:nvPr/>
        </p:nvSpPr>
        <p:spPr>
          <a:xfrm>
            <a:off x="-12037" y="3501008"/>
            <a:ext cx="12216071" cy="861774"/>
          </a:xfrm>
          <a:prstGeom prst="rect">
            <a:avLst/>
          </a:prstGeom>
          <a:noFill/>
        </p:spPr>
        <p:txBody>
          <a:bodyPr wrap="square" rtlCol="0">
            <a:spAutoFit/>
          </a:bodyPr>
          <a:lstStyle/>
          <a:p>
            <a:pPr algn="ctr"/>
            <a:r>
              <a:rPr lang="en-US" sz="5000" dirty="0" err="1">
                <a:solidFill>
                  <a:srgbClr val="FFC000"/>
                </a:solidFill>
                <a:latin typeface="Poppins SemiBold" pitchFamily="2" charset="77"/>
                <a:cs typeface="Poppins SemiBold" pitchFamily="2" charset="77"/>
              </a:rPr>
              <a:t>Conozca</a:t>
            </a:r>
            <a:r>
              <a:rPr lang="en-US" sz="5000" dirty="0">
                <a:solidFill>
                  <a:srgbClr val="FFC000"/>
                </a:solidFill>
                <a:latin typeface="Poppins SemiBold" pitchFamily="2" charset="77"/>
                <a:cs typeface="Poppins SemiBold" pitchFamily="2" charset="77"/>
              </a:rPr>
              <a:t> </a:t>
            </a:r>
            <a:r>
              <a:rPr lang="en-US" sz="5000" dirty="0" err="1">
                <a:solidFill>
                  <a:srgbClr val="FFC000"/>
                </a:solidFill>
                <a:latin typeface="Poppins SemiBold" pitchFamily="2" charset="77"/>
                <a:cs typeface="Poppins SemiBold" pitchFamily="2" charset="77"/>
              </a:rPr>
              <a:t>los</a:t>
            </a:r>
            <a:r>
              <a:rPr lang="en-US" sz="5000" dirty="0">
                <a:solidFill>
                  <a:srgbClr val="FFC000"/>
                </a:solidFill>
                <a:latin typeface="Poppins SemiBold" pitchFamily="2" charset="77"/>
                <a:cs typeface="Poppins SemiBold" pitchFamily="2" charset="77"/>
              </a:rPr>
              <a:t> </a:t>
            </a:r>
            <a:r>
              <a:rPr lang="en-US" sz="5000" dirty="0" err="1">
                <a:solidFill>
                  <a:srgbClr val="FFC000"/>
                </a:solidFill>
                <a:latin typeface="Poppins SemiBold" pitchFamily="2" charset="77"/>
                <a:cs typeface="Poppins SemiBold" pitchFamily="2" charset="77"/>
              </a:rPr>
              <a:t>Hechos</a:t>
            </a:r>
            <a:endParaRPr lang="en-US" sz="5000" dirty="0">
              <a:solidFill>
                <a:srgbClr val="FFC000"/>
              </a:solidFill>
              <a:latin typeface="Poppins SemiBold" pitchFamily="2" charset="77"/>
              <a:cs typeface="Poppins SemiBold" pitchFamily="2" charset="77"/>
            </a:endParaRPr>
          </a:p>
        </p:txBody>
      </p:sp>
      <p:sp>
        <p:nvSpPr>
          <p:cNvPr id="3" name="TextBox 2">
            <a:extLst>
              <a:ext uri="{FF2B5EF4-FFF2-40B4-BE49-F238E27FC236}">
                <a16:creationId xmlns:a16="http://schemas.microsoft.com/office/drawing/2014/main" id="{86449807-A7C2-D544-A4B8-62291066D7C7}"/>
              </a:ext>
            </a:extLst>
          </p:cNvPr>
          <p:cNvSpPr txBox="1"/>
          <p:nvPr/>
        </p:nvSpPr>
        <p:spPr>
          <a:xfrm>
            <a:off x="-12037" y="2708920"/>
            <a:ext cx="12216071"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Tabaco y </a:t>
            </a:r>
            <a:r>
              <a:rPr lang="en-US" sz="5000" dirty="0" err="1">
                <a:solidFill>
                  <a:schemeClr val="bg1"/>
                </a:solidFill>
                <a:latin typeface="Poppins SemiBold" pitchFamily="2" charset="77"/>
                <a:cs typeface="Poppins SemiBold" pitchFamily="2" charset="77"/>
              </a:rPr>
              <a:t>Nicotina</a:t>
            </a:r>
            <a:endParaRPr lang="en-US" sz="5000" dirty="0">
              <a:solidFill>
                <a:schemeClr val="bg1"/>
              </a:solidFill>
              <a:latin typeface="Poppins SemiBold" pitchFamily="2" charset="77"/>
              <a:cs typeface="Poppins SemiBold" pitchFamily="2" charset="77"/>
            </a:endParaRPr>
          </a:p>
        </p:txBody>
      </p:sp>
      <p:pic>
        <p:nvPicPr>
          <p:cNvPr id="51" name="Picture 50">
            <a:extLst>
              <a:ext uri="{FF2B5EF4-FFF2-40B4-BE49-F238E27FC236}">
                <a16:creationId xmlns:a16="http://schemas.microsoft.com/office/drawing/2014/main" id="{76C92155-0520-86F6-CE37-A5B51D388041}"/>
              </a:ext>
            </a:extLst>
          </p:cNvPr>
          <p:cNvPicPr>
            <a:picLocks noChangeAspect="1"/>
          </p:cNvPicPr>
          <p:nvPr/>
        </p:nvPicPr>
        <p:blipFill>
          <a:blip r:embed="rId5">
            <a:alphaModFix amt="20000"/>
          </a:blip>
          <a:stretch>
            <a:fillRect/>
          </a:stretch>
        </p:blipFill>
        <p:spPr>
          <a:xfrm>
            <a:off x="491541" y="4190700"/>
            <a:ext cx="776588" cy="1219378"/>
          </a:xfrm>
          <a:prstGeom prst="rect">
            <a:avLst/>
          </a:prstGeom>
          <a:effectLst/>
        </p:spPr>
      </p:pic>
      <p:pic>
        <p:nvPicPr>
          <p:cNvPr id="52" name="Picture 51">
            <a:extLst>
              <a:ext uri="{FF2B5EF4-FFF2-40B4-BE49-F238E27FC236}">
                <a16:creationId xmlns:a16="http://schemas.microsoft.com/office/drawing/2014/main" id="{91A0F339-D7E3-46D5-54E3-316563472E10}"/>
              </a:ext>
            </a:extLst>
          </p:cNvPr>
          <p:cNvPicPr>
            <a:picLocks noChangeAspect="1"/>
          </p:cNvPicPr>
          <p:nvPr/>
        </p:nvPicPr>
        <p:blipFill>
          <a:blip r:embed="rId5">
            <a:alphaModFix amt="20000"/>
          </a:blip>
          <a:stretch>
            <a:fillRect/>
          </a:stretch>
        </p:blipFill>
        <p:spPr>
          <a:xfrm>
            <a:off x="2914307" y="5470145"/>
            <a:ext cx="558267" cy="876576"/>
          </a:xfrm>
          <a:prstGeom prst="rect">
            <a:avLst/>
          </a:prstGeom>
          <a:effectLst/>
        </p:spPr>
      </p:pic>
      <p:pic>
        <p:nvPicPr>
          <p:cNvPr id="60" name="Picture 59">
            <a:extLst>
              <a:ext uri="{FF2B5EF4-FFF2-40B4-BE49-F238E27FC236}">
                <a16:creationId xmlns:a16="http://schemas.microsoft.com/office/drawing/2014/main" id="{2FDA91EC-44FB-1314-4F3A-E273324C3D12}"/>
              </a:ext>
            </a:extLst>
          </p:cNvPr>
          <p:cNvPicPr>
            <a:picLocks noChangeAspect="1"/>
          </p:cNvPicPr>
          <p:nvPr/>
        </p:nvPicPr>
        <p:blipFill>
          <a:blip r:embed="rId5">
            <a:alphaModFix amt="20000"/>
          </a:blip>
          <a:stretch>
            <a:fillRect/>
          </a:stretch>
        </p:blipFill>
        <p:spPr>
          <a:xfrm>
            <a:off x="10906076" y="4190700"/>
            <a:ext cx="776588" cy="1219378"/>
          </a:xfrm>
          <a:prstGeom prst="rect">
            <a:avLst/>
          </a:prstGeom>
          <a:effectLst/>
        </p:spPr>
      </p:pic>
      <p:pic>
        <p:nvPicPr>
          <p:cNvPr id="61" name="Picture 60">
            <a:extLst>
              <a:ext uri="{FF2B5EF4-FFF2-40B4-BE49-F238E27FC236}">
                <a16:creationId xmlns:a16="http://schemas.microsoft.com/office/drawing/2014/main" id="{0F05B652-5130-D2DC-5BCB-C8EBB677C283}"/>
              </a:ext>
            </a:extLst>
          </p:cNvPr>
          <p:cNvPicPr>
            <a:picLocks noChangeAspect="1"/>
          </p:cNvPicPr>
          <p:nvPr/>
        </p:nvPicPr>
        <p:blipFill>
          <a:blip r:embed="rId5">
            <a:alphaModFix amt="20000"/>
          </a:blip>
          <a:stretch>
            <a:fillRect/>
          </a:stretch>
        </p:blipFill>
        <p:spPr>
          <a:xfrm>
            <a:off x="8660589" y="5470145"/>
            <a:ext cx="558267" cy="876576"/>
          </a:xfrm>
          <a:prstGeom prst="rect">
            <a:avLst/>
          </a:prstGeom>
          <a:effectLst/>
        </p:spPr>
      </p:pic>
    </p:spTree>
    <p:extLst>
      <p:ext uri="{BB962C8B-B14F-4D97-AF65-F5344CB8AC3E}">
        <p14:creationId xmlns:p14="http://schemas.microsoft.com/office/powerpoint/2010/main" val="2169905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046988"/>
          </a:xfrm>
          <a:prstGeom prst="rect">
            <a:avLst/>
          </a:prstGeom>
          <a:noFill/>
        </p:spPr>
        <p:txBody>
          <a:bodyPr wrap="square" rtlCol="0">
            <a:spAutoFit/>
          </a:bodyPr>
          <a:lstStyle/>
          <a:p>
            <a:r>
              <a:rPr lang="en-US" sz="3200" dirty="0">
                <a:solidFill>
                  <a:srgbClr val="4361EE"/>
                </a:solidFill>
                <a:latin typeface="Poppins SemiBold" pitchFamily="2" charset="77"/>
                <a:cs typeface="Poppins SemiBold" pitchFamily="2" charset="77"/>
              </a:rPr>
              <a:t>Los </a:t>
            </a:r>
            <a:r>
              <a:rPr lang="en-US" sz="3200" dirty="0" err="1">
                <a:solidFill>
                  <a:srgbClr val="4361EE"/>
                </a:solidFill>
                <a:latin typeface="Poppins SemiBold" pitchFamily="2" charset="77"/>
                <a:cs typeface="Poppins SemiBold" pitchFamily="2" charset="77"/>
              </a:rPr>
              <a:t>niveles</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reales</a:t>
            </a:r>
            <a:r>
              <a:rPr lang="en-US" sz="3200" dirty="0">
                <a:solidFill>
                  <a:srgbClr val="4361EE"/>
                </a:solidFill>
                <a:latin typeface="Poppins SemiBold" pitchFamily="2" charset="77"/>
                <a:cs typeface="Poppins SemiBold" pitchFamily="2" charset="77"/>
              </a:rPr>
              <a:t> de </a:t>
            </a:r>
            <a:r>
              <a:rPr lang="en-US" sz="3200" dirty="0" err="1">
                <a:solidFill>
                  <a:srgbClr val="F77217"/>
                </a:solidFill>
                <a:latin typeface="Poppins SemiBold" pitchFamily="2" charset="77"/>
                <a:cs typeface="Poppins SemiBold" pitchFamily="2" charset="77"/>
              </a:rPr>
              <a:t>Nicotina</a:t>
            </a:r>
            <a:r>
              <a:rPr lang="en-US" sz="3200" dirty="0">
                <a:solidFill>
                  <a:srgbClr val="4361EE"/>
                </a:solidFill>
                <a:latin typeface="Poppins SemiBold" pitchFamily="2" charset="77"/>
                <a:cs typeface="Poppins SemiBold" pitchFamily="2" charset="77"/>
              </a:rPr>
              <a:t> a menudo son </a:t>
            </a:r>
            <a:r>
              <a:rPr lang="en-US" sz="3200" dirty="0" err="1">
                <a:solidFill>
                  <a:srgbClr val="4361EE"/>
                </a:solidFill>
                <a:latin typeface="Poppins SemiBold" pitchFamily="2" charset="77"/>
                <a:cs typeface="Poppins SemiBold" pitchFamily="2" charset="77"/>
              </a:rPr>
              <a:t>cambiados</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en</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los</a:t>
            </a:r>
            <a:r>
              <a:rPr lang="en-US" sz="3200" dirty="0">
                <a:solidFill>
                  <a:srgbClr val="4361EE"/>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paquetes</a:t>
            </a:r>
            <a:r>
              <a:rPr lang="en-US" sz="3200" dirty="0">
                <a:solidFill>
                  <a:srgbClr val="F77217"/>
                </a:solidFill>
                <a:latin typeface="Poppins SemiBold" pitchFamily="2" charset="77"/>
                <a:cs typeface="Poppins SemiBold" pitchFamily="2" charset="77"/>
              </a:rPr>
              <a:t> de </a:t>
            </a:r>
            <a:r>
              <a:rPr lang="en-US" sz="3200" dirty="0" err="1">
                <a:solidFill>
                  <a:srgbClr val="F77217"/>
                </a:solidFill>
                <a:latin typeface="Poppins SemiBold" pitchFamily="2" charset="77"/>
                <a:cs typeface="Poppins SemiBold" pitchFamily="2" charset="77"/>
              </a:rPr>
              <a:t>Cigarrillos</a:t>
            </a:r>
            <a:r>
              <a:rPr lang="en-US" sz="3200" dirty="0">
                <a:solidFill>
                  <a:srgbClr val="F77217"/>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Electrónicos</a:t>
            </a:r>
            <a:r>
              <a:rPr lang="en-US" sz="3200" dirty="0">
                <a:solidFill>
                  <a:srgbClr val="F77217"/>
                </a:solidFill>
                <a:latin typeface="Poppins SemiBold" pitchFamily="2" charset="77"/>
                <a:cs typeface="Poppins SemiBold" pitchFamily="2" charset="77"/>
              </a:rPr>
              <a:t> o E-Cigs.</a:t>
            </a:r>
          </a:p>
        </p:txBody>
      </p:sp>
      <p:pic>
        <p:nvPicPr>
          <p:cNvPr id="5" name="Picture Placeholder 4">
            <a:extLst>
              <a:ext uri="{FF2B5EF4-FFF2-40B4-BE49-F238E27FC236}">
                <a16:creationId xmlns:a16="http://schemas.microsoft.com/office/drawing/2014/main" id="{4A837657-0121-71E4-9396-F3C79364627F}"/>
              </a:ext>
            </a:extLst>
          </p:cNvPr>
          <p:cNvPicPr>
            <a:picLocks noGrp="1" noChangeAspect="1"/>
          </p:cNvPicPr>
          <p:nvPr>
            <p:ph type="pic" sz="quarter" idx="10"/>
          </p:nvPr>
        </p:nvPicPr>
        <p:blipFill>
          <a:blip r:embed="rId3"/>
          <a:srcRect/>
          <a:stretch/>
        </p:blipFill>
        <p:spPr/>
      </p:pic>
      <p:sp>
        <p:nvSpPr>
          <p:cNvPr id="13" name="L-Shape 12">
            <a:extLst>
              <a:ext uri="{FF2B5EF4-FFF2-40B4-BE49-F238E27FC236}">
                <a16:creationId xmlns:a16="http://schemas.microsoft.com/office/drawing/2014/main" id="{5D350EB6-B298-128C-F2A9-48B1442CEC48}"/>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81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539430"/>
          </a:xfrm>
          <a:prstGeom prst="rect">
            <a:avLst/>
          </a:prstGeom>
          <a:noFill/>
        </p:spPr>
        <p:txBody>
          <a:bodyPr wrap="square" rtlCol="0">
            <a:spAutoFit/>
          </a:bodyPr>
          <a:lstStyle/>
          <a:p>
            <a:r>
              <a:rPr lang="en-US" sz="3200" dirty="0">
                <a:solidFill>
                  <a:srgbClr val="4361EE"/>
                </a:solidFill>
                <a:latin typeface="Poppins SemiBold" pitchFamily="2" charset="77"/>
                <a:cs typeface="Poppins SemiBold" pitchFamily="2" charset="77"/>
              </a:rPr>
              <a:t>No </a:t>
            </a:r>
            <a:r>
              <a:rPr lang="en-US" sz="3200" dirty="0" err="1">
                <a:solidFill>
                  <a:srgbClr val="4361EE"/>
                </a:solidFill>
                <a:latin typeface="Poppins SemiBold" pitchFamily="2" charset="77"/>
                <a:cs typeface="Poppins SemiBold" pitchFamily="2" charset="77"/>
              </a:rPr>
              <a:t>está</a:t>
            </a:r>
            <a:r>
              <a:rPr lang="en-US" sz="3200" dirty="0">
                <a:solidFill>
                  <a:srgbClr val="4361EE"/>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comprobado</a:t>
            </a:r>
            <a:r>
              <a:rPr lang="en-US" sz="3200" dirty="0">
                <a:solidFill>
                  <a:srgbClr val="F77217"/>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científicamente</a:t>
            </a:r>
            <a:r>
              <a:rPr lang="en-US" sz="3200" dirty="0">
                <a:solidFill>
                  <a:srgbClr val="F77217"/>
                </a:solidFill>
                <a:latin typeface="Poppins SemiBold" pitchFamily="2" charset="77"/>
                <a:cs typeface="Poppins SemiBold" pitchFamily="2" charset="77"/>
              </a:rPr>
              <a:t> </a:t>
            </a:r>
            <a:r>
              <a:rPr lang="en-US" sz="3200" dirty="0">
                <a:solidFill>
                  <a:srgbClr val="4361EE"/>
                </a:solidFill>
                <a:latin typeface="Poppins SemiBold" pitchFamily="2" charset="77"/>
                <a:cs typeface="Poppins SemiBold" pitchFamily="2" charset="77"/>
              </a:rPr>
              <a:t>que </a:t>
            </a:r>
            <a:r>
              <a:rPr lang="en-US" sz="3200" dirty="0" err="1">
                <a:solidFill>
                  <a:srgbClr val="4361EE"/>
                </a:solidFill>
                <a:latin typeface="Poppins SemiBold" pitchFamily="2" charset="77"/>
                <a:cs typeface="Poppins SemiBold" pitchFamily="2" charset="77"/>
              </a:rPr>
              <a:t>los</a:t>
            </a:r>
            <a:r>
              <a:rPr lang="en-US" sz="3200" dirty="0">
                <a:solidFill>
                  <a:srgbClr val="4361EE"/>
                </a:solidFill>
                <a:latin typeface="Poppins SemiBold" pitchFamily="2" charset="77"/>
                <a:cs typeface="Poppins SemiBold" pitchFamily="2" charset="77"/>
              </a:rPr>
              <a:t> E-Cigs </a:t>
            </a:r>
            <a:r>
              <a:rPr lang="en-US" sz="3200" dirty="0" err="1">
                <a:solidFill>
                  <a:srgbClr val="4361EE"/>
                </a:solidFill>
                <a:latin typeface="Poppins SemiBold" pitchFamily="2" charset="77"/>
                <a:cs typeface="Poppins SemiBold" pitchFamily="2" charset="77"/>
              </a:rPr>
              <a:t>ayuden</a:t>
            </a:r>
            <a:r>
              <a:rPr lang="en-US" sz="3200" dirty="0">
                <a:solidFill>
                  <a:srgbClr val="4361EE"/>
                </a:solidFill>
                <a:latin typeface="Poppins SemiBold" pitchFamily="2" charset="77"/>
                <a:cs typeface="Poppins SemiBold" pitchFamily="2" charset="77"/>
              </a:rPr>
              <a:t> a</a:t>
            </a:r>
          </a:p>
          <a:p>
            <a:r>
              <a:rPr lang="en-US" sz="3200" dirty="0">
                <a:solidFill>
                  <a:srgbClr val="4361EE"/>
                </a:solidFill>
                <a:latin typeface="Poppins SemiBold" pitchFamily="2" charset="77"/>
                <a:cs typeface="Poppins SemiBold" pitchFamily="2" charset="77"/>
              </a:rPr>
              <a:t>la </a:t>
            </a:r>
            <a:r>
              <a:rPr lang="en-US" sz="3200" dirty="0" err="1">
                <a:solidFill>
                  <a:srgbClr val="4361EE"/>
                </a:solidFill>
                <a:latin typeface="Poppins SemiBold" pitchFamily="2" charset="77"/>
                <a:cs typeface="Poppins SemiBold" pitchFamily="2" charset="77"/>
              </a:rPr>
              <a:t>gente</a:t>
            </a:r>
            <a:r>
              <a:rPr lang="en-US" sz="3200" dirty="0">
                <a:solidFill>
                  <a:srgbClr val="4361EE"/>
                </a:solidFill>
                <a:latin typeface="Poppins SemiBold" pitchFamily="2" charset="77"/>
                <a:cs typeface="Poppins SemiBold" pitchFamily="2" charset="77"/>
              </a:rPr>
              <a:t> a </a:t>
            </a:r>
            <a:r>
              <a:rPr lang="en-US" sz="3200" dirty="0" err="1">
                <a:solidFill>
                  <a:srgbClr val="4361EE"/>
                </a:solidFill>
                <a:latin typeface="Poppins SemiBold" pitchFamily="2" charset="77"/>
                <a:cs typeface="Poppins SemiBold" pitchFamily="2" charset="77"/>
              </a:rPr>
              <a:t>dejar</a:t>
            </a:r>
            <a:r>
              <a:rPr lang="en-US" sz="3200" dirty="0">
                <a:solidFill>
                  <a:srgbClr val="4361EE"/>
                </a:solidFill>
                <a:latin typeface="Poppins SemiBold" pitchFamily="2" charset="77"/>
                <a:cs typeface="Poppins SemiBold" pitchFamily="2" charset="77"/>
              </a:rPr>
              <a:t> de </a:t>
            </a:r>
            <a:r>
              <a:rPr lang="en-US" sz="3200" dirty="0" err="1">
                <a:solidFill>
                  <a:srgbClr val="4361EE"/>
                </a:solidFill>
                <a:latin typeface="Poppins SemiBold" pitchFamily="2" charset="77"/>
                <a:cs typeface="Poppins SemiBold" pitchFamily="2" charset="77"/>
              </a:rPr>
              <a:t>consumir</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productos</a:t>
            </a:r>
            <a:r>
              <a:rPr lang="en-US" sz="3200" dirty="0">
                <a:solidFill>
                  <a:srgbClr val="4361EE"/>
                </a:solidFill>
                <a:latin typeface="Poppins SemiBold" pitchFamily="2" charset="77"/>
                <a:cs typeface="Poppins SemiBold" pitchFamily="2" charset="77"/>
              </a:rPr>
              <a:t> de tabaco.</a:t>
            </a:r>
          </a:p>
          <a:p>
            <a:endParaRPr lang="en-US" sz="3200" dirty="0">
              <a:solidFill>
                <a:srgbClr val="4361EE"/>
              </a:solidFill>
              <a:latin typeface="Poppins SemiBold" pitchFamily="2" charset="77"/>
              <a:cs typeface="Poppins SemiBold" pitchFamily="2" charset="77"/>
            </a:endParaRPr>
          </a:p>
        </p:txBody>
      </p:sp>
      <p:sp>
        <p:nvSpPr>
          <p:cNvPr id="16" name="L-Shape 15">
            <a:extLst>
              <a:ext uri="{FF2B5EF4-FFF2-40B4-BE49-F238E27FC236}">
                <a16:creationId xmlns:a16="http://schemas.microsoft.com/office/drawing/2014/main" id="{63B87C93-7EEA-1ACD-7655-2C2637F44BBD}"/>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722451A8-9F87-803E-7705-5B3AFA68BF9B}"/>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15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28554F-7E5B-A645-8B61-E2333AB212DC}"/>
              </a:ext>
            </a:extLst>
          </p:cNvPr>
          <p:cNvSpPr/>
          <p:nvPr/>
        </p:nvSpPr>
        <p:spPr>
          <a:xfrm>
            <a:off x="-12036" y="0"/>
            <a:ext cx="12216071" cy="6873875"/>
          </a:xfrm>
          <a:prstGeom prst="rect">
            <a:avLst/>
          </a:prstGeom>
          <a:gradFill>
            <a:gsLst>
              <a:gs pos="10000">
                <a:srgbClr val="4361EE">
                  <a:lumMod val="85000"/>
                </a:srgbClr>
              </a:gs>
              <a:gs pos="99000">
                <a:srgbClr val="4CC9F0"/>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E3803C-D4BD-6144-B1EC-B28BD7C0EDBF}"/>
              </a:ext>
            </a:extLst>
          </p:cNvPr>
          <p:cNvSpPr txBox="1"/>
          <p:nvPr/>
        </p:nvSpPr>
        <p:spPr>
          <a:xfrm>
            <a:off x="623392" y="510496"/>
            <a:ext cx="7128792" cy="646331"/>
          </a:xfrm>
          <a:prstGeom prst="rect">
            <a:avLst/>
          </a:prstGeom>
          <a:noFill/>
        </p:spPr>
        <p:txBody>
          <a:bodyPr wrap="square" rtlCol="0">
            <a:spAutoFit/>
          </a:bodyPr>
          <a:lstStyle/>
          <a:p>
            <a:r>
              <a:rPr lang="en-US" sz="3600" dirty="0" err="1">
                <a:solidFill>
                  <a:schemeClr val="bg1"/>
                </a:solidFill>
                <a:latin typeface="Poppins SemiBold" pitchFamily="2" charset="77"/>
                <a:cs typeface="Poppins SemiBold" pitchFamily="2" charset="77"/>
              </a:rPr>
              <a:t>Trampas</a:t>
            </a:r>
            <a:r>
              <a:rPr lang="en-US" sz="3600" dirty="0">
                <a:solidFill>
                  <a:schemeClr val="bg1"/>
                </a:solidFill>
                <a:latin typeface="Poppins SemiBold" pitchFamily="2" charset="77"/>
                <a:cs typeface="Poppins SemiBold" pitchFamily="2" charset="77"/>
              </a:rPr>
              <a:t> </a:t>
            </a:r>
            <a:r>
              <a:rPr lang="en-US" sz="3600" dirty="0" err="1">
                <a:solidFill>
                  <a:schemeClr val="bg1"/>
                </a:solidFill>
                <a:latin typeface="Poppins SemiBold" pitchFamily="2" charset="77"/>
                <a:cs typeface="Poppins SemiBold" pitchFamily="2" charset="77"/>
              </a:rPr>
              <a:t>Publicitarias</a:t>
            </a:r>
            <a:endParaRPr lang="en-US" sz="3600" dirty="0">
              <a:solidFill>
                <a:schemeClr val="bg1"/>
              </a:solidFill>
              <a:latin typeface="Poppins SemiBold" pitchFamily="2" charset="77"/>
              <a:cs typeface="Poppins SemiBold" pitchFamily="2" charset="77"/>
            </a:endParaRPr>
          </a:p>
        </p:txBody>
      </p:sp>
      <p:pic>
        <p:nvPicPr>
          <p:cNvPr id="6" name="Picture Placeholder 5">
            <a:extLst>
              <a:ext uri="{FF2B5EF4-FFF2-40B4-BE49-F238E27FC236}">
                <a16:creationId xmlns:a16="http://schemas.microsoft.com/office/drawing/2014/main" id="{56C57C0F-9C0A-ABB7-A175-204C408C6427}"/>
              </a:ext>
            </a:extLst>
          </p:cNvPr>
          <p:cNvPicPr>
            <a:picLocks noGrp="1" noChangeAspect="1"/>
          </p:cNvPicPr>
          <p:nvPr>
            <p:ph type="pic" sz="quarter" idx="10"/>
          </p:nvPr>
        </p:nvPicPr>
        <p:blipFill rotWithShape="1">
          <a:blip r:embed="rId3"/>
          <a:srcRect l="17781" t="3947" r="16001" b="7762"/>
          <a:stretch/>
        </p:blipFill>
        <p:spPr>
          <a:xfrm>
            <a:off x="1226432" y="2312988"/>
            <a:ext cx="2743200" cy="3657600"/>
          </a:xfrm>
          <a:effectLst>
            <a:outerShdw blurRad="190500" algn="ctr" rotWithShape="0">
              <a:prstClr val="black">
                <a:alpha val="40137"/>
              </a:prstClr>
            </a:outerShdw>
          </a:effectLst>
        </p:spPr>
      </p:pic>
      <p:sp>
        <p:nvSpPr>
          <p:cNvPr id="19" name="TextBox 18">
            <a:extLst>
              <a:ext uri="{FF2B5EF4-FFF2-40B4-BE49-F238E27FC236}">
                <a16:creationId xmlns:a16="http://schemas.microsoft.com/office/drawing/2014/main" id="{AD8ABB09-E0BE-447E-28F0-AC08CEA8A19F}"/>
              </a:ext>
            </a:extLst>
          </p:cNvPr>
          <p:cNvSpPr txBox="1"/>
          <p:nvPr/>
        </p:nvSpPr>
        <p:spPr>
          <a:xfrm>
            <a:off x="1182164" y="1700808"/>
            <a:ext cx="2825604" cy="400110"/>
          </a:xfrm>
          <a:prstGeom prst="rect">
            <a:avLst/>
          </a:prstGeom>
          <a:noFill/>
        </p:spPr>
        <p:txBody>
          <a:bodyPr wrap="square">
            <a:spAutoFit/>
          </a:bodyPr>
          <a:lstStyle/>
          <a:p>
            <a:r>
              <a:rPr lang="en-US" sz="2000" dirty="0">
                <a:solidFill>
                  <a:schemeClr val="bg1"/>
                </a:solidFill>
                <a:latin typeface="Poppins SemiBold" pitchFamily="2" charset="77"/>
                <a:cs typeface="Poppins SemiBold" pitchFamily="2" charset="77"/>
              </a:rPr>
              <a:t>Se </a:t>
            </a:r>
            <a:r>
              <a:rPr lang="en-US" sz="2000" dirty="0" err="1">
                <a:solidFill>
                  <a:schemeClr val="bg1"/>
                </a:solidFill>
                <a:latin typeface="Poppins SemiBold" pitchFamily="2" charset="77"/>
                <a:cs typeface="Poppins SemiBold" pitchFamily="2" charset="77"/>
              </a:rPr>
              <a:t>anuncia</a:t>
            </a:r>
            <a:r>
              <a:rPr lang="en-US" sz="2000" dirty="0">
                <a:solidFill>
                  <a:schemeClr val="bg1"/>
                </a:solidFill>
                <a:latin typeface="Poppins SemiBold" pitchFamily="2" charset="77"/>
                <a:cs typeface="Poppins SemiBold" pitchFamily="2" charset="77"/>
              </a:rPr>
              <a:t> </a:t>
            </a:r>
            <a:r>
              <a:rPr lang="en-US" sz="2000" dirty="0" err="1">
                <a:solidFill>
                  <a:schemeClr val="bg1"/>
                </a:solidFill>
                <a:latin typeface="Poppins SemiBold" pitchFamily="2" charset="77"/>
                <a:cs typeface="Poppins SemiBold" pitchFamily="2" charset="77"/>
              </a:rPr>
              <a:t>como</a:t>
            </a:r>
            <a:r>
              <a:rPr lang="en-US" sz="2000" dirty="0">
                <a:solidFill>
                  <a:schemeClr val="bg1"/>
                </a:solidFill>
                <a:latin typeface="Poppins SemiBold" pitchFamily="2" charset="77"/>
                <a:cs typeface="Poppins SemiBold" pitchFamily="2" charset="77"/>
              </a:rPr>
              <a:t>..</a:t>
            </a:r>
            <a:endParaRPr lang="en-US" sz="2000" dirty="0">
              <a:solidFill>
                <a:schemeClr val="bg1"/>
              </a:solidFill>
            </a:endParaRPr>
          </a:p>
        </p:txBody>
      </p:sp>
      <p:sp>
        <p:nvSpPr>
          <p:cNvPr id="20" name="TextBox 19">
            <a:extLst>
              <a:ext uri="{FF2B5EF4-FFF2-40B4-BE49-F238E27FC236}">
                <a16:creationId xmlns:a16="http://schemas.microsoft.com/office/drawing/2014/main" id="{E5205BF9-3107-DFE0-9870-2B1135F0E35E}"/>
              </a:ext>
            </a:extLst>
          </p:cNvPr>
          <p:cNvSpPr txBox="1"/>
          <p:nvPr/>
        </p:nvSpPr>
        <p:spPr>
          <a:xfrm>
            <a:off x="4611190" y="1700808"/>
            <a:ext cx="3096728" cy="400110"/>
          </a:xfrm>
          <a:prstGeom prst="rect">
            <a:avLst/>
          </a:prstGeom>
          <a:noFill/>
        </p:spPr>
        <p:txBody>
          <a:bodyPr wrap="square">
            <a:spAutoFit/>
          </a:bodyPr>
          <a:lstStyle/>
          <a:p>
            <a:r>
              <a:rPr lang="en-US" sz="2000" dirty="0">
                <a:solidFill>
                  <a:schemeClr val="bg1"/>
                </a:solidFill>
                <a:latin typeface="Poppins SemiBold" pitchFamily="2" charset="77"/>
                <a:cs typeface="Poppins SemiBold" pitchFamily="2" charset="77"/>
              </a:rPr>
              <a:t>Pero </a:t>
            </a:r>
            <a:r>
              <a:rPr lang="en-US" sz="2000" dirty="0" err="1">
                <a:solidFill>
                  <a:schemeClr val="bg1"/>
                </a:solidFill>
                <a:latin typeface="Poppins SemiBold" pitchFamily="2" charset="77"/>
                <a:cs typeface="Poppins SemiBold" pitchFamily="2" charset="77"/>
              </a:rPr>
              <a:t>realmente</a:t>
            </a:r>
            <a:r>
              <a:rPr lang="en-US" sz="2000" dirty="0">
                <a:solidFill>
                  <a:schemeClr val="bg1"/>
                </a:solidFill>
                <a:latin typeface="Poppins SemiBold" pitchFamily="2" charset="77"/>
                <a:cs typeface="Poppins SemiBold" pitchFamily="2" charset="77"/>
              </a:rPr>
              <a:t> es..</a:t>
            </a:r>
            <a:endParaRPr lang="en-US" sz="2000" dirty="0">
              <a:solidFill>
                <a:schemeClr val="bg1"/>
              </a:solidFill>
            </a:endParaRPr>
          </a:p>
        </p:txBody>
      </p:sp>
      <p:pic>
        <p:nvPicPr>
          <p:cNvPr id="22" name="Picture Placeholder 5">
            <a:extLst>
              <a:ext uri="{FF2B5EF4-FFF2-40B4-BE49-F238E27FC236}">
                <a16:creationId xmlns:a16="http://schemas.microsoft.com/office/drawing/2014/main" id="{2D3F137D-EED9-C064-A119-616C7A3E0FE2}"/>
              </a:ext>
            </a:extLst>
          </p:cNvPr>
          <p:cNvPicPr>
            <a:picLocks noChangeAspect="1"/>
          </p:cNvPicPr>
          <p:nvPr/>
        </p:nvPicPr>
        <p:blipFill rotWithShape="1">
          <a:blip r:embed="rId4"/>
          <a:srcRect l="18559" t="2917" r="16581" b="10601"/>
          <a:stretch/>
        </p:blipFill>
        <p:spPr>
          <a:xfrm>
            <a:off x="4652392" y="2312988"/>
            <a:ext cx="2743200" cy="3657600"/>
          </a:xfrm>
          <a:prstGeom prst="roundRect">
            <a:avLst>
              <a:gd name="adj" fmla="val 11761"/>
            </a:avLst>
          </a:prstGeom>
          <a:solidFill>
            <a:schemeClr val="bg1">
              <a:lumMod val="85000"/>
            </a:schemeClr>
          </a:solidFill>
          <a:effectLst>
            <a:outerShdw blurRad="190500" algn="ctr" rotWithShape="0">
              <a:prstClr val="black">
                <a:alpha val="40137"/>
              </a:prstClr>
            </a:outerShdw>
          </a:effectLst>
        </p:spPr>
      </p:pic>
      <p:sp>
        <p:nvSpPr>
          <p:cNvPr id="23" name="TextBox 22">
            <a:extLst>
              <a:ext uri="{FF2B5EF4-FFF2-40B4-BE49-F238E27FC236}">
                <a16:creationId xmlns:a16="http://schemas.microsoft.com/office/drawing/2014/main" id="{5674FA78-E498-B7BA-0DF9-2E8C0EC0F019}"/>
              </a:ext>
            </a:extLst>
          </p:cNvPr>
          <p:cNvSpPr txBox="1"/>
          <p:nvPr/>
        </p:nvSpPr>
        <p:spPr>
          <a:xfrm>
            <a:off x="7994678" y="2204864"/>
            <a:ext cx="3645938" cy="4031873"/>
          </a:xfrm>
          <a:prstGeom prst="rect">
            <a:avLst/>
          </a:prstGeom>
          <a:noFill/>
        </p:spPr>
        <p:txBody>
          <a:bodyPr wrap="square" rtlCol="0">
            <a:spAutoFit/>
          </a:bodyPr>
          <a:lstStyle/>
          <a:p>
            <a:r>
              <a:rPr lang="en-US" sz="3200" dirty="0">
                <a:solidFill>
                  <a:schemeClr val="bg1"/>
                </a:solidFill>
                <a:latin typeface="Poppins SemiBold" pitchFamily="2" charset="77"/>
                <a:cs typeface="Poppins SemiBold" pitchFamily="2" charset="77"/>
              </a:rPr>
              <a:t>Los </a:t>
            </a:r>
            <a:r>
              <a:rPr lang="en-US" sz="3200" dirty="0" err="1">
                <a:solidFill>
                  <a:schemeClr val="bg1"/>
                </a:solidFill>
                <a:latin typeface="Poppins SemiBold" pitchFamily="2" charset="77"/>
                <a:cs typeface="Poppins SemiBold" pitchFamily="2" charset="77"/>
              </a:rPr>
              <a:t>sabores</a:t>
            </a:r>
            <a:r>
              <a:rPr lang="en-US" sz="3200" dirty="0">
                <a:solidFill>
                  <a:schemeClr val="bg1"/>
                </a:solidFill>
                <a:latin typeface="Poppins SemiBold" pitchFamily="2" charset="77"/>
                <a:cs typeface="Poppins SemiBold" pitchFamily="2" charset="77"/>
              </a:rPr>
              <a:t> </a:t>
            </a:r>
            <a:r>
              <a:rPr lang="en-US" sz="3200" dirty="0" err="1">
                <a:solidFill>
                  <a:schemeClr val="bg1"/>
                </a:solidFill>
                <a:latin typeface="Poppins SemiBold" pitchFamily="2" charset="77"/>
                <a:cs typeface="Poppins SemiBold" pitchFamily="2" charset="77"/>
              </a:rPr>
              <a:t>afrutados</a:t>
            </a:r>
            <a:r>
              <a:rPr lang="en-US" sz="3200" dirty="0">
                <a:solidFill>
                  <a:schemeClr val="bg1"/>
                </a:solidFill>
                <a:latin typeface="Poppins SemiBold" pitchFamily="2" charset="77"/>
                <a:cs typeface="Poppins SemiBold" pitchFamily="2" charset="77"/>
              </a:rPr>
              <a:t> </a:t>
            </a:r>
            <a:r>
              <a:rPr lang="en-US" sz="3200" dirty="0" err="1">
                <a:solidFill>
                  <a:schemeClr val="bg1"/>
                </a:solidFill>
                <a:latin typeface="Poppins SemiBold" pitchFamily="2" charset="77"/>
                <a:cs typeface="Poppins SemiBold" pitchFamily="2" charset="77"/>
              </a:rPr>
              <a:t>simplemente</a:t>
            </a:r>
            <a:r>
              <a:rPr lang="en-US" sz="3200" dirty="0">
                <a:solidFill>
                  <a:schemeClr val="bg1"/>
                </a:solidFill>
                <a:latin typeface="Poppins SemiBold" pitchFamily="2" charset="77"/>
                <a:cs typeface="Poppins SemiBold" pitchFamily="2" charset="77"/>
              </a:rPr>
              <a:t> </a:t>
            </a:r>
            <a:r>
              <a:rPr lang="en-US" sz="3200" dirty="0" err="1">
                <a:solidFill>
                  <a:schemeClr val="bg1"/>
                </a:solidFill>
                <a:latin typeface="Poppins SemiBold" pitchFamily="2" charset="77"/>
                <a:cs typeface="Poppins SemiBold" pitchFamily="2" charset="77"/>
              </a:rPr>
              <a:t>cubren</a:t>
            </a:r>
            <a:r>
              <a:rPr lang="en-US" sz="3200" dirty="0">
                <a:solidFill>
                  <a:schemeClr val="bg1"/>
                </a:solidFill>
                <a:latin typeface="Poppins SemiBold" pitchFamily="2" charset="77"/>
                <a:cs typeface="Poppins SemiBold" pitchFamily="2" charset="77"/>
              </a:rPr>
              <a:t> </a:t>
            </a:r>
            <a:r>
              <a:rPr lang="en-US" sz="3200" dirty="0" err="1">
                <a:solidFill>
                  <a:schemeClr val="bg1"/>
                </a:solidFill>
                <a:latin typeface="Poppins SemiBold" pitchFamily="2" charset="77"/>
                <a:cs typeface="Poppins SemiBold" pitchFamily="2" charset="77"/>
              </a:rPr>
              <a:t>el</a:t>
            </a:r>
            <a:r>
              <a:rPr lang="en-US" sz="3200" dirty="0">
                <a:solidFill>
                  <a:schemeClr val="bg1"/>
                </a:solidFill>
                <a:latin typeface="Poppins SemiBold" pitchFamily="2" charset="77"/>
                <a:cs typeface="Poppins SemiBold" pitchFamily="2" charset="77"/>
              </a:rPr>
              <a:t> </a:t>
            </a:r>
            <a:r>
              <a:rPr lang="en-US" sz="3200" dirty="0" err="1">
                <a:latin typeface="Poppins SemiBold" pitchFamily="2" charset="77"/>
                <a:cs typeface="Poppins SemiBold" pitchFamily="2" charset="77"/>
              </a:rPr>
              <a:t>peligro</a:t>
            </a:r>
            <a:r>
              <a:rPr lang="en-US" sz="3200" dirty="0">
                <a:latin typeface="Poppins SemiBold" pitchFamily="2" charset="77"/>
                <a:cs typeface="Poppins SemiBold" pitchFamily="2" charset="77"/>
              </a:rPr>
              <a:t> </a:t>
            </a:r>
            <a:r>
              <a:rPr lang="en-US" sz="3200" dirty="0" err="1">
                <a:latin typeface="Poppins SemiBold" pitchFamily="2" charset="77"/>
                <a:cs typeface="Poppins SemiBold" pitchFamily="2" charset="77"/>
              </a:rPr>
              <a:t>tóxico</a:t>
            </a:r>
            <a:endParaRPr lang="en-US" sz="3200" dirty="0">
              <a:latin typeface="Poppins SemiBold" pitchFamily="2" charset="77"/>
              <a:cs typeface="Poppins SemiBold" pitchFamily="2" charset="77"/>
            </a:endParaRPr>
          </a:p>
          <a:p>
            <a:r>
              <a:rPr lang="en-US" sz="3200" dirty="0">
                <a:solidFill>
                  <a:schemeClr val="bg1"/>
                </a:solidFill>
                <a:latin typeface="Poppins SemiBold" pitchFamily="2" charset="77"/>
                <a:cs typeface="Poppins SemiBold" pitchFamily="2" charset="77"/>
              </a:rPr>
              <a:t>de </a:t>
            </a:r>
            <a:r>
              <a:rPr lang="en-US" sz="3200" dirty="0" err="1">
                <a:solidFill>
                  <a:schemeClr val="bg1"/>
                </a:solidFill>
                <a:latin typeface="Poppins SemiBold" pitchFamily="2" charset="77"/>
                <a:cs typeface="Poppins SemiBold" pitchFamily="2" charset="77"/>
              </a:rPr>
              <a:t>los</a:t>
            </a:r>
            <a:r>
              <a:rPr lang="en-US" sz="3200" dirty="0">
                <a:solidFill>
                  <a:schemeClr val="bg1"/>
                </a:solidFill>
                <a:latin typeface="Poppins SemiBold" pitchFamily="2" charset="77"/>
                <a:cs typeface="Poppins SemiBold" pitchFamily="2" charset="77"/>
              </a:rPr>
              <a:t> </a:t>
            </a:r>
            <a:r>
              <a:rPr lang="en-US" sz="3200" dirty="0" err="1">
                <a:solidFill>
                  <a:schemeClr val="bg1"/>
                </a:solidFill>
                <a:latin typeface="Poppins SemiBold" pitchFamily="2" charset="77"/>
                <a:cs typeface="Poppins SemiBold" pitchFamily="2" charset="77"/>
              </a:rPr>
              <a:t>productos</a:t>
            </a:r>
            <a:r>
              <a:rPr lang="en-US" sz="3200" dirty="0">
                <a:solidFill>
                  <a:schemeClr val="bg1"/>
                </a:solidFill>
                <a:latin typeface="Poppins SemiBold" pitchFamily="2" charset="77"/>
                <a:cs typeface="Poppins SemiBold" pitchFamily="2" charset="77"/>
              </a:rPr>
              <a:t> de tabaco.</a:t>
            </a:r>
            <a:endParaRPr lang="en-US" sz="3200" dirty="0">
              <a:solidFill>
                <a:srgbClr val="4361EE"/>
              </a:solidFill>
              <a:latin typeface="Poppins SemiBold" pitchFamily="2" charset="77"/>
              <a:cs typeface="Poppins SemiBold" pitchFamily="2" charset="77"/>
            </a:endParaRPr>
          </a:p>
          <a:p>
            <a:endParaRPr lang="en-US" sz="3200" dirty="0">
              <a:solidFill>
                <a:srgbClr val="4361EE"/>
              </a:solidFill>
              <a:latin typeface="Poppins SemiBold" pitchFamily="2" charset="77"/>
              <a:cs typeface="Poppins SemiBold" pitchFamily="2" charset="77"/>
            </a:endParaRPr>
          </a:p>
        </p:txBody>
      </p:sp>
    </p:spTree>
    <p:extLst>
      <p:ext uri="{BB962C8B-B14F-4D97-AF65-F5344CB8AC3E}">
        <p14:creationId xmlns:p14="http://schemas.microsoft.com/office/powerpoint/2010/main" val="220043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5355312"/>
          </a:xfrm>
          <a:prstGeom prst="rect">
            <a:avLst/>
          </a:prstGeom>
          <a:noFill/>
        </p:spPr>
        <p:txBody>
          <a:bodyPr wrap="square" lIns="91440" tIns="45720" rIns="91440" bIns="45720" rtlCol="0" anchor="t">
            <a:spAutoFit/>
          </a:bodyPr>
          <a:lstStyle/>
          <a:p>
            <a:r>
              <a:rPr lang="en-US" sz="2400" dirty="0">
                <a:solidFill>
                  <a:srgbClr val="4361EE"/>
                </a:solidFill>
                <a:latin typeface="Poppins SemiBold"/>
                <a:cs typeface="Poppins SemiBold"/>
              </a:rPr>
              <a:t>Entre </a:t>
            </a:r>
            <a:r>
              <a:rPr lang="en-US" sz="2400" dirty="0" err="1">
                <a:solidFill>
                  <a:srgbClr val="4361EE"/>
                </a:solidFill>
                <a:latin typeface="Poppins SemiBold"/>
                <a:cs typeface="Poppins SemiBold"/>
              </a:rPr>
              <a:t>el</a:t>
            </a:r>
            <a:r>
              <a:rPr lang="en-US" sz="2400" dirty="0">
                <a:solidFill>
                  <a:srgbClr val="4361EE"/>
                </a:solidFill>
                <a:latin typeface="Poppins SemiBold"/>
                <a:cs typeface="Poppins SemiBold"/>
              </a:rPr>
              <a:t> 2018 y </a:t>
            </a:r>
            <a:r>
              <a:rPr lang="en-US" sz="2400" dirty="0" err="1">
                <a:solidFill>
                  <a:srgbClr val="4361EE"/>
                </a:solidFill>
                <a:latin typeface="Poppins SemiBold"/>
                <a:cs typeface="Poppins SemiBold"/>
              </a:rPr>
              <a:t>el</a:t>
            </a:r>
            <a:r>
              <a:rPr lang="en-US" sz="2400" dirty="0">
                <a:solidFill>
                  <a:srgbClr val="4361EE"/>
                </a:solidFill>
                <a:latin typeface="Poppins SemiBold"/>
                <a:cs typeface="Poppins SemiBold"/>
              </a:rPr>
              <a:t> 2020,</a:t>
            </a:r>
          </a:p>
          <a:p>
            <a:r>
              <a:rPr lang="en-US" sz="2400" dirty="0">
                <a:solidFill>
                  <a:srgbClr val="4361EE"/>
                </a:solidFill>
                <a:latin typeface="Poppins SemiBold"/>
                <a:cs typeface="Poppins SemiBold"/>
              </a:rPr>
              <a:t>12.325 </a:t>
            </a:r>
            <a:r>
              <a:rPr lang="en-US" sz="2400" dirty="0" err="1">
                <a:solidFill>
                  <a:srgbClr val="F77217"/>
                </a:solidFill>
                <a:latin typeface="Poppins SemiBold"/>
                <a:cs typeface="Poppins SemiBold"/>
              </a:rPr>
              <a:t>envenenamientos</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por</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líquido</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electrónico</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en</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niños</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menores</a:t>
            </a:r>
            <a:r>
              <a:rPr lang="en-US" sz="2400" dirty="0">
                <a:solidFill>
                  <a:srgbClr val="F77217"/>
                </a:solidFill>
                <a:latin typeface="Poppins SemiBold"/>
                <a:cs typeface="Poppins SemiBold"/>
              </a:rPr>
              <a:t> de 6 </a:t>
            </a:r>
            <a:r>
              <a:rPr lang="en-US" sz="2400" dirty="0" err="1">
                <a:solidFill>
                  <a:srgbClr val="F77217"/>
                </a:solidFill>
                <a:latin typeface="Poppins SemiBold"/>
                <a:cs typeface="Poppins SemiBold"/>
              </a:rPr>
              <a:t>años</a:t>
            </a:r>
            <a:r>
              <a:rPr lang="en-US" sz="2400" dirty="0">
                <a:solidFill>
                  <a:srgbClr val="F77217"/>
                </a:solidFill>
                <a:latin typeface="Poppins SemiBold"/>
                <a:cs typeface="Poppins SemiBold"/>
              </a:rPr>
              <a:t> </a:t>
            </a:r>
            <a:r>
              <a:rPr lang="en-US" sz="2400" dirty="0" err="1">
                <a:solidFill>
                  <a:srgbClr val="4361EE"/>
                </a:solidFill>
                <a:latin typeface="Poppins SemiBold"/>
                <a:cs typeface="Poppins SemiBold"/>
              </a:rPr>
              <a:t>fueron</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reportados</a:t>
            </a:r>
            <a:r>
              <a:rPr lang="en-US" sz="2400" dirty="0">
                <a:solidFill>
                  <a:srgbClr val="4361EE"/>
                </a:solidFill>
                <a:latin typeface="Poppins SemiBold"/>
                <a:cs typeface="Poppins SemiBold"/>
              </a:rPr>
              <a:t> a </a:t>
            </a:r>
            <a:r>
              <a:rPr lang="en-US" sz="2400" dirty="0" err="1">
                <a:solidFill>
                  <a:srgbClr val="4361EE"/>
                </a:solidFill>
                <a:latin typeface="Poppins SemiBold"/>
                <a:cs typeface="Poppins SemiBold"/>
              </a:rPr>
              <a:t>centros</a:t>
            </a:r>
            <a:r>
              <a:rPr lang="en-US" sz="2400" dirty="0">
                <a:solidFill>
                  <a:srgbClr val="4361EE"/>
                </a:solidFill>
                <a:latin typeface="Poppins SemiBold"/>
                <a:cs typeface="Poppins SemiBold"/>
              </a:rPr>
              <a:t> de </a:t>
            </a:r>
            <a:r>
              <a:rPr lang="en-US" sz="2400" dirty="0" err="1">
                <a:solidFill>
                  <a:srgbClr val="4361EE"/>
                </a:solidFill>
                <a:latin typeface="Poppins SemiBold"/>
                <a:cs typeface="Poppins SemiBold"/>
              </a:rPr>
              <a:t>envenenamiento</a:t>
            </a:r>
            <a:r>
              <a:rPr lang="en-US" sz="2400" dirty="0">
                <a:solidFill>
                  <a:srgbClr val="4361EE"/>
                </a:solidFill>
                <a:latin typeface="Poppins SemiBold"/>
                <a:cs typeface="Poppins SemiBold"/>
              </a:rPr>
              <a:t>.</a:t>
            </a:r>
          </a:p>
          <a:p>
            <a:endParaRPr lang="en-US" sz="1500" dirty="0">
              <a:solidFill>
                <a:srgbClr val="4361EE"/>
              </a:solidFill>
              <a:latin typeface="Poppins SemiBold"/>
              <a:cs typeface="Poppins SemiBold"/>
            </a:endParaRPr>
          </a:p>
          <a:p>
            <a:r>
              <a:rPr lang="en-US" sz="2400" dirty="0">
                <a:solidFill>
                  <a:srgbClr val="4361EE"/>
                </a:solidFill>
                <a:latin typeface="Poppins SemiBold"/>
                <a:cs typeface="Poppins SemiBold"/>
              </a:rPr>
              <a:t>La </a:t>
            </a:r>
            <a:r>
              <a:rPr lang="en-US" sz="2400" dirty="0" err="1">
                <a:solidFill>
                  <a:srgbClr val="4361EE"/>
                </a:solidFill>
                <a:latin typeface="Poppins SemiBold"/>
                <a:cs typeface="Poppins SemiBold"/>
              </a:rPr>
              <a:t>exposición</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indirecta</a:t>
            </a:r>
            <a:r>
              <a:rPr lang="en-US" sz="2400" dirty="0">
                <a:solidFill>
                  <a:srgbClr val="4361EE"/>
                </a:solidFill>
                <a:latin typeface="Poppins SemiBold"/>
                <a:cs typeface="Poppins SemiBold"/>
              </a:rPr>
              <a:t> al aerosol de </a:t>
            </a:r>
            <a:r>
              <a:rPr lang="en-US" sz="2400" dirty="0" err="1">
                <a:solidFill>
                  <a:srgbClr val="4361EE"/>
                </a:solidFill>
                <a:latin typeface="Poppins SemiBold"/>
                <a:cs typeface="Poppins SemiBold"/>
              </a:rPr>
              <a:t>cigarrillos</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electrónicos</a:t>
            </a:r>
            <a:r>
              <a:rPr lang="en-US" sz="2400" dirty="0">
                <a:solidFill>
                  <a:srgbClr val="4361EE"/>
                </a:solidFill>
                <a:latin typeface="Poppins SemiBold"/>
                <a:cs typeface="Poppins SemiBold"/>
              </a:rPr>
              <a:t> es </a:t>
            </a:r>
            <a:r>
              <a:rPr lang="en-US" sz="2400" dirty="0" err="1">
                <a:solidFill>
                  <a:srgbClr val="4361EE"/>
                </a:solidFill>
                <a:latin typeface="Poppins SemiBold"/>
                <a:cs typeface="Poppins SemiBold"/>
              </a:rPr>
              <a:t>perjudicial</a:t>
            </a:r>
            <a:r>
              <a:rPr lang="en-US" sz="2400" dirty="0">
                <a:solidFill>
                  <a:srgbClr val="4361EE"/>
                </a:solidFill>
                <a:latin typeface="Poppins SemiBold"/>
                <a:cs typeface="Poppins SemiBold"/>
              </a:rPr>
              <a:t>.</a:t>
            </a:r>
          </a:p>
          <a:p>
            <a:endParaRPr lang="en-US" sz="1500" dirty="0">
              <a:solidFill>
                <a:srgbClr val="4361EE"/>
              </a:solidFill>
              <a:latin typeface="Poppins SemiBold"/>
              <a:cs typeface="Poppins SemiBold"/>
            </a:endParaRPr>
          </a:p>
          <a:p>
            <a:r>
              <a:rPr lang="en-US" sz="2400" dirty="0">
                <a:solidFill>
                  <a:srgbClr val="4361EE"/>
                </a:solidFill>
                <a:latin typeface="Poppins SemiBold"/>
                <a:cs typeface="Poppins SemiBold"/>
              </a:rPr>
              <a:t>Se ha </a:t>
            </a:r>
            <a:r>
              <a:rPr lang="en-US" sz="2400" dirty="0" err="1">
                <a:solidFill>
                  <a:srgbClr val="4361EE"/>
                </a:solidFill>
                <a:latin typeface="Poppins SemiBold"/>
                <a:cs typeface="Poppins SemiBold"/>
              </a:rPr>
              <a:t>reportado</a:t>
            </a:r>
            <a:r>
              <a:rPr lang="en-US" sz="2400" dirty="0">
                <a:solidFill>
                  <a:srgbClr val="4361EE"/>
                </a:solidFill>
                <a:latin typeface="Poppins SemiBold"/>
                <a:cs typeface="Poppins SemiBold"/>
              </a:rPr>
              <a:t> que </a:t>
            </a:r>
            <a:r>
              <a:rPr lang="en-US" sz="2400" dirty="0">
                <a:solidFill>
                  <a:srgbClr val="F77217"/>
                </a:solidFill>
                <a:latin typeface="Poppins SemiBold"/>
                <a:cs typeface="Poppins SemiBold"/>
              </a:rPr>
              <a:t>las </a:t>
            </a:r>
            <a:r>
              <a:rPr lang="en-US" sz="2400" dirty="0" err="1">
                <a:solidFill>
                  <a:srgbClr val="F77217"/>
                </a:solidFill>
                <a:latin typeface="Poppins SemiBold"/>
                <a:cs typeface="Poppins SemiBold"/>
              </a:rPr>
              <a:t>mascotas</a:t>
            </a:r>
            <a:r>
              <a:rPr lang="en-US" sz="2400" dirty="0">
                <a:solidFill>
                  <a:srgbClr val="F77217"/>
                </a:solidFill>
                <a:latin typeface="Poppins SemiBold"/>
                <a:cs typeface="Poppins SemiBold"/>
              </a:rPr>
              <a:t> </a:t>
            </a:r>
            <a:r>
              <a:rPr lang="en-US" sz="2400" dirty="0" err="1">
                <a:solidFill>
                  <a:srgbClr val="F77217"/>
                </a:solidFill>
                <a:latin typeface="Poppins SemiBold"/>
                <a:cs typeface="Poppins SemiBold"/>
              </a:rPr>
              <a:t>también</a:t>
            </a:r>
            <a:r>
              <a:rPr lang="en-US" sz="2400" dirty="0">
                <a:solidFill>
                  <a:srgbClr val="F77217"/>
                </a:solidFill>
                <a:latin typeface="Poppins SemiBold"/>
                <a:cs typeface="Poppins SemiBold"/>
              </a:rPr>
              <a:t> se </a:t>
            </a:r>
            <a:r>
              <a:rPr lang="en-US" sz="2400" dirty="0" err="1">
                <a:solidFill>
                  <a:srgbClr val="F77217"/>
                </a:solidFill>
                <a:latin typeface="Poppins SemiBold"/>
                <a:cs typeface="Poppins SemiBold"/>
              </a:rPr>
              <a:t>envenenan</a:t>
            </a:r>
            <a:r>
              <a:rPr lang="en-US" sz="2400" dirty="0">
                <a:solidFill>
                  <a:srgbClr val="4361EE"/>
                </a:solidFill>
                <a:latin typeface="Poppins SemiBold"/>
                <a:cs typeface="Poppins SemiBold"/>
              </a:rPr>
              <a:t> al </a:t>
            </a:r>
            <a:r>
              <a:rPr lang="en-US" sz="2400" dirty="0" err="1">
                <a:solidFill>
                  <a:srgbClr val="4361EE"/>
                </a:solidFill>
                <a:latin typeface="Poppins SemiBold"/>
                <a:cs typeface="Poppins SemiBold"/>
              </a:rPr>
              <a:t>ingerir</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líquidos</a:t>
            </a:r>
            <a:r>
              <a:rPr lang="en-US" sz="2400" dirty="0">
                <a:solidFill>
                  <a:srgbClr val="4361EE"/>
                </a:solidFill>
                <a:latin typeface="Poppins SemiBold"/>
                <a:cs typeface="Poppins SemiBold"/>
              </a:rPr>
              <a:t> de </a:t>
            </a:r>
            <a:r>
              <a:rPr lang="en-US" sz="2400" dirty="0" err="1">
                <a:solidFill>
                  <a:srgbClr val="4361EE"/>
                </a:solidFill>
                <a:latin typeface="Poppins SemiBold"/>
                <a:cs typeface="Poppins SemiBold"/>
              </a:rPr>
              <a:t>productos</a:t>
            </a:r>
            <a:r>
              <a:rPr lang="en-US" sz="2400" dirty="0">
                <a:solidFill>
                  <a:srgbClr val="4361EE"/>
                </a:solidFill>
                <a:latin typeface="Poppins SemiBold"/>
                <a:cs typeface="Poppins SemiBold"/>
              </a:rPr>
              <a:t> de tabaco.</a:t>
            </a:r>
          </a:p>
        </p:txBody>
      </p:sp>
      <p:pic>
        <p:nvPicPr>
          <p:cNvPr id="18" name="Picture Placeholder 17">
            <a:extLst>
              <a:ext uri="{FF2B5EF4-FFF2-40B4-BE49-F238E27FC236}">
                <a16:creationId xmlns:a16="http://schemas.microsoft.com/office/drawing/2014/main" id="{F621E388-3167-BD67-7AE3-080B528D4B44}"/>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4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065B83F-B98C-13E5-E707-CC8C2C114B87}"/>
              </a:ext>
            </a:extLst>
          </p:cNvPr>
          <p:cNvPicPr>
            <a:picLocks noGrp="1" noChangeAspect="1"/>
          </p:cNvPicPr>
          <p:nvPr>
            <p:ph type="pic" sz="quarter" idx="10"/>
          </p:nvPr>
        </p:nvPicPr>
        <p:blipFill rotWithShape="1">
          <a:blip r:embed="rId3"/>
          <a:srcRect l="16799" r="1663"/>
          <a:stretch/>
        </p:blipFill>
        <p:spPr>
          <a:xfrm>
            <a:off x="6600056" y="0"/>
            <a:ext cx="5591944" cy="6858000"/>
          </a:xfrm>
        </p:spPr>
      </p:pic>
      <p:sp>
        <p:nvSpPr>
          <p:cNvPr id="10" name="TextBox 9">
            <a:extLst>
              <a:ext uri="{FF2B5EF4-FFF2-40B4-BE49-F238E27FC236}">
                <a16:creationId xmlns:a16="http://schemas.microsoft.com/office/drawing/2014/main" id="{470BB34C-3564-1044-8490-18CC2CA07EE1}"/>
              </a:ext>
            </a:extLst>
          </p:cNvPr>
          <p:cNvSpPr txBox="1"/>
          <p:nvPr/>
        </p:nvSpPr>
        <p:spPr>
          <a:xfrm>
            <a:off x="660668" y="630138"/>
            <a:ext cx="6587460" cy="1323439"/>
          </a:xfrm>
          <a:prstGeom prst="rect">
            <a:avLst/>
          </a:prstGeom>
          <a:noFill/>
        </p:spPr>
        <p:txBody>
          <a:bodyPr wrap="square" rtlCol="0">
            <a:spAutoFit/>
          </a:bodyPr>
          <a:lstStyle/>
          <a:p>
            <a:r>
              <a:rPr lang="en-US" sz="4000" dirty="0">
                <a:solidFill>
                  <a:srgbClr val="4361EE"/>
                </a:solidFill>
                <a:latin typeface="Poppins SemiBold" pitchFamily="2" charset="77"/>
                <a:cs typeface="Poppins SemiBold" pitchFamily="2" charset="77"/>
              </a:rPr>
              <a:t>E-Cigs: </a:t>
            </a:r>
            <a:r>
              <a:rPr lang="en-US" sz="4000" dirty="0">
                <a:solidFill>
                  <a:srgbClr val="F77217"/>
                </a:solidFill>
                <a:latin typeface="Poppins SemiBold" pitchFamily="2" charset="77"/>
                <a:cs typeface="Poppins SemiBold" pitchFamily="2" charset="77"/>
              </a:rPr>
              <a:t>JUUL</a:t>
            </a:r>
          </a:p>
          <a:p>
            <a:r>
              <a:rPr lang="en-US" sz="4000" dirty="0">
                <a:solidFill>
                  <a:srgbClr val="F77217"/>
                </a:solidFill>
                <a:latin typeface="Poppins SemiBold" pitchFamily="2" charset="77"/>
                <a:cs typeface="Poppins SemiBold" pitchFamily="2" charset="77"/>
              </a:rPr>
              <a:t>Y </a:t>
            </a:r>
            <a:r>
              <a:rPr lang="en-US" sz="4000" dirty="0" err="1">
                <a:solidFill>
                  <a:srgbClr val="F77217"/>
                </a:solidFill>
                <a:latin typeface="Poppins SemiBold" pitchFamily="2" charset="77"/>
                <a:cs typeface="Poppins SemiBold" pitchFamily="2" charset="77"/>
              </a:rPr>
              <a:t>Desechables</a:t>
            </a:r>
            <a:endParaRPr lang="en-US" sz="4000" dirty="0">
              <a:solidFill>
                <a:srgbClr val="F77217"/>
              </a:solidFill>
              <a:latin typeface="Poppins SemiBold" pitchFamily="2" charset="77"/>
              <a:cs typeface="Poppins SemiBold" pitchFamily="2" charset="77"/>
            </a:endParaRPr>
          </a:p>
        </p:txBody>
      </p:sp>
      <p:sp>
        <p:nvSpPr>
          <p:cNvPr id="25" name="Rectangle 24">
            <a:extLst>
              <a:ext uri="{FF2B5EF4-FFF2-40B4-BE49-F238E27FC236}">
                <a16:creationId xmlns:a16="http://schemas.microsoft.com/office/drawing/2014/main" id="{C586E3C4-BDFF-A240-36F9-47A54FF3E1D4}"/>
              </a:ext>
            </a:extLst>
          </p:cNvPr>
          <p:cNvSpPr/>
          <p:nvPr/>
        </p:nvSpPr>
        <p:spPr>
          <a:xfrm>
            <a:off x="6600056" y="0"/>
            <a:ext cx="5591944" cy="6858000"/>
          </a:xfrm>
          <a:prstGeom prst="rect">
            <a:avLst/>
          </a:prstGeom>
          <a:solidFill>
            <a:srgbClr val="4899E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5582E553-423E-924D-82ED-43B5A9005620}"/>
              </a:ext>
            </a:extLst>
          </p:cNvPr>
          <p:cNvSpPr/>
          <p:nvPr/>
        </p:nvSpPr>
        <p:spPr>
          <a:xfrm>
            <a:off x="768187" y="2187178"/>
            <a:ext cx="7128013" cy="3906117"/>
          </a:xfrm>
          <a:prstGeom prst="roundRect">
            <a:avLst>
              <a:gd name="adj" fmla="val 1727"/>
            </a:avLst>
          </a:prstGeom>
          <a:gradFill>
            <a:gsLst>
              <a:gs pos="10000">
                <a:srgbClr val="4361EE"/>
              </a:gs>
              <a:gs pos="99000">
                <a:srgbClr val="4CC9F0"/>
              </a:gs>
            </a:gsLst>
            <a:lin ang="12000000" scaled="0"/>
          </a:gra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94312B78-813F-DF4E-B017-8A0ED66E672D}"/>
              </a:ext>
            </a:extLst>
          </p:cNvPr>
          <p:cNvSpPr/>
          <p:nvPr/>
        </p:nvSpPr>
        <p:spPr>
          <a:xfrm>
            <a:off x="1055440" y="2593935"/>
            <a:ext cx="6673778" cy="3139321"/>
          </a:xfrm>
          <a:prstGeom prst="rect">
            <a:avLst/>
          </a:prstGeom>
        </p:spPr>
        <p:txBody>
          <a:bodyPr wrap="square">
            <a:spAutoFit/>
          </a:bodyPr>
          <a:lstStyle/>
          <a:p>
            <a:r>
              <a:rPr lang="en-US" dirty="0">
                <a:solidFill>
                  <a:schemeClr val="bg1"/>
                </a:solidFill>
                <a:latin typeface="Poppins" pitchFamily="2" charset="77"/>
                <a:cs typeface="Poppins" pitchFamily="2" charset="77"/>
              </a:rPr>
              <a:t>JUUL es uno de </a:t>
            </a:r>
            <a:r>
              <a:rPr lang="en-US" dirty="0" err="1">
                <a:solidFill>
                  <a:schemeClr val="bg1"/>
                </a:solidFill>
                <a:latin typeface="Poppins" pitchFamily="2" charset="77"/>
                <a:cs typeface="Poppins" pitchFamily="2" charset="77"/>
              </a:rPr>
              <a:t>los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dispensadores</a:t>
            </a:r>
            <a:r>
              <a:rPr lang="en-US" dirty="0">
                <a:solidFill>
                  <a:schemeClr val="bg1"/>
                </a:solidFill>
                <a:latin typeface="Poppins" pitchFamily="2" charset="77"/>
                <a:cs typeface="Poppins" pitchFamily="2" charset="77"/>
              </a:rPr>
              <a:t> de </a:t>
            </a:r>
            <a:r>
              <a:rPr lang="en-US" dirty="0" err="1">
                <a:solidFill>
                  <a:schemeClr val="bg1"/>
                </a:solidFill>
                <a:latin typeface="Poppins" pitchFamily="2" charset="77"/>
                <a:cs typeface="Poppins" pitchFamily="2" charset="77"/>
              </a:rPr>
              <a:t>nicotina</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más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comunes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parecido</a:t>
            </a:r>
            <a:r>
              <a:rPr lang="en-US" dirty="0">
                <a:solidFill>
                  <a:schemeClr val="bg1"/>
                </a:solidFill>
                <a:latin typeface="Poppins" pitchFamily="2" charset="77"/>
                <a:cs typeface="Poppins" pitchFamily="2" charset="77"/>
              </a:rPr>
              <a:t> a </a:t>
            </a:r>
            <a:r>
              <a:rPr lang="en-US" dirty="0" err="1">
                <a:solidFill>
                  <a:schemeClr val="bg1"/>
                </a:solidFill>
                <a:latin typeface="Poppins" pitchFamily="2" charset="77"/>
                <a:cs typeface="Poppins" pitchFamily="2" charset="77"/>
              </a:rPr>
              <a:t>una</a:t>
            </a:r>
            <a:r>
              <a:rPr lang="en-US" dirty="0">
                <a:solidFill>
                  <a:schemeClr val="bg1"/>
                </a:solidFill>
                <a:latin typeface="Poppins" pitchFamily="2" charset="77"/>
                <a:cs typeface="Poppins" pitchFamily="2" charset="77"/>
              </a:rPr>
              <a:t> USB). </a:t>
            </a:r>
            <a:r>
              <a:rPr lang="en-US" dirty="0" err="1">
                <a:solidFill>
                  <a:schemeClr val="bg1"/>
                </a:solidFill>
                <a:latin typeface="Poppins" pitchFamily="2" charset="77"/>
                <a:cs typeface="Poppins" pitchFamily="2" charset="77"/>
              </a:rPr>
              <a:t>Ya</a:t>
            </a:r>
            <a:r>
              <a:rPr lang="en-US" dirty="0">
                <a:solidFill>
                  <a:schemeClr val="bg1"/>
                </a:solidFill>
                <a:latin typeface="Poppins" pitchFamily="2" charset="77"/>
                <a:cs typeface="Poppins" pitchFamily="2" charset="77"/>
              </a:rPr>
              <a:t> no se </a:t>
            </a:r>
            <a:r>
              <a:rPr lang="en-US" dirty="0" err="1">
                <a:solidFill>
                  <a:schemeClr val="bg1"/>
                </a:solidFill>
                <a:latin typeface="Poppins" pitchFamily="2" charset="77"/>
                <a:cs typeface="Poppins" pitchFamily="2" charset="77"/>
              </a:rPr>
              <a:t>permite</a:t>
            </a:r>
            <a:r>
              <a:rPr lang="en-US" dirty="0">
                <a:solidFill>
                  <a:schemeClr val="bg1"/>
                </a:solidFill>
                <a:latin typeface="Poppins" pitchFamily="2" charset="77"/>
                <a:cs typeface="Poppins" pitchFamily="2" charset="77"/>
              </a:rPr>
              <a:t> a JUUL vender sus </a:t>
            </a:r>
            <a:r>
              <a:rPr lang="en-US" dirty="0" err="1">
                <a:solidFill>
                  <a:schemeClr val="bg1"/>
                </a:solidFill>
                <a:latin typeface="Poppins" pitchFamily="2" charset="77"/>
                <a:cs typeface="Poppins" pitchFamily="2" charset="77"/>
              </a:rPr>
              <a:t>productos</a:t>
            </a:r>
            <a:r>
              <a:rPr lang="en-US" dirty="0">
                <a:solidFill>
                  <a:schemeClr val="bg1"/>
                </a:solidFill>
                <a:latin typeface="Poppins" pitchFamily="2" charset="77"/>
                <a:cs typeface="Poppins" pitchFamily="2" charset="77"/>
              </a:rPr>
              <a:t> con </a:t>
            </a:r>
            <a:r>
              <a:rPr lang="en-US" dirty="0" err="1">
                <a:solidFill>
                  <a:schemeClr val="bg1"/>
                </a:solidFill>
                <a:latin typeface="Poppins" pitchFamily="2" charset="77"/>
                <a:cs typeface="Poppins" pitchFamily="2" charset="77"/>
              </a:rPr>
              <a:t>sabores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como</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frutas</a:t>
            </a:r>
            <a:r>
              <a:rPr lang="en-US" dirty="0">
                <a:solidFill>
                  <a:schemeClr val="bg1"/>
                </a:solidFill>
                <a:latin typeface="Poppins" pitchFamily="2" charset="77"/>
                <a:cs typeface="Poppins" pitchFamily="2" charset="77"/>
              </a:rPr>
              <a:t> y </a:t>
            </a:r>
            <a:r>
              <a:rPr lang="en-US" dirty="0" err="1">
                <a:solidFill>
                  <a:schemeClr val="bg1"/>
                </a:solidFill>
                <a:latin typeface="Poppins" pitchFamily="2" charset="77"/>
                <a:cs typeface="Poppins" pitchFamily="2" charset="77"/>
              </a:rPr>
              <a:t>dulces</a:t>
            </a:r>
            <a:r>
              <a:rPr lang="en-US" dirty="0">
                <a:solidFill>
                  <a:schemeClr val="bg1"/>
                </a:solidFill>
                <a:latin typeface="Poppins" pitchFamily="2" charset="77"/>
                <a:cs typeface="Poppins" pitchFamily="2" charset="77"/>
              </a:rPr>
              <a:t>. </a:t>
            </a:r>
          </a:p>
          <a:p>
            <a:endParaRPr lang="en-US" dirty="0">
              <a:solidFill>
                <a:schemeClr val="bg1"/>
              </a:solidFill>
              <a:latin typeface="Poppins" pitchFamily="2" charset="77"/>
              <a:cs typeface="Poppins" pitchFamily="2" charset="77"/>
            </a:endParaRPr>
          </a:p>
          <a:p>
            <a:r>
              <a:rPr lang="en-US" dirty="0">
                <a:solidFill>
                  <a:schemeClr val="bg1"/>
                </a:solidFill>
                <a:latin typeface="Poppins" pitchFamily="2" charset="77"/>
                <a:cs typeface="Poppins" pitchFamily="2" charset="77"/>
              </a:rPr>
              <a:t>Los </a:t>
            </a:r>
            <a:r>
              <a:rPr lang="en-US" dirty="0" err="1">
                <a:solidFill>
                  <a:schemeClr val="bg1"/>
                </a:solidFill>
                <a:latin typeface="Poppins" pitchFamily="2" charset="77"/>
                <a:cs typeface="Poppins" pitchFamily="2" charset="77"/>
              </a:rPr>
              <a:t>cartuchos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desechables</a:t>
            </a:r>
            <a:r>
              <a:rPr lang="en-US" dirty="0">
                <a:solidFill>
                  <a:schemeClr val="bg1"/>
                </a:solidFill>
                <a:latin typeface="Poppins" pitchFamily="2" charset="77"/>
                <a:cs typeface="Poppins" pitchFamily="2" charset="77"/>
              </a:rPr>
              <a:t> no </a:t>
            </a:r>
            <a:r>
              <a:rPr lang="en-US" dirty="0" err="1">
                <a:solidFill>
                  <a:schemeClr val="bg1"/>
                </a:solidFill>
                <a:latin typeface="Poppins" pitchFamily="2" charset="77"/>
                <a:cs typeface="Poppins" pitchFamily="2" charset="77"/>
              </a:rPr>
              <a:t>entran</a:t>
            </a:r>
            <a:r>
              <a:rPr lang="en-US" dirty="0">
                <a:solidFill>
                  <a:schemeClr val="bg1"/>
                </a:solidFill>
                <a:latin typeface="Poppins" pitchFamily="2" charset="77"/>
                <a:cs typeface="Poppins" pitchFamily="2" charset="77"/>
              </a:rPr>
              <a:t> bajo las </a:t>
            </a:r>
            <a:r>
              <a:rPr lang="en-US" dirty="0" err="1">
                <a:solidFill>
                  <a:schemeClr val="bg1"/>
                </a:solidFill>
                <a:latin typeface="Poppins" pitchFamily="2" charset="77"/>
                <a:cs typeface="Poppins" pitchFamily="2" charset="77"/>
              </a:rPr>
              <a:t>mismas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regulaciones</a:t>
            </a:r>
            <a:r>
              <a:rPr lang="en-US" dirty="0">
                <a:solidFill>
                  <a:schemeClr val="bg1"/>
                </a:solidFill>
                <a:latin typeface="Poppins" pitchFamily="2" charset="77"/>
                <a:cs typeface="Poppins" pitchFamily="2" charset="77"/>
              </a:rPr>
              <a:t> que JUUL y </a:t>
            </a:r>
            <a:r>
              <a:rPr lang="en-US" dirty="0" err="1">
                <a:solidFill>
                  <a:schemeClr val="bg1"/>
                </a:solidFill>
                <a:latin typeface="Poppins" pitchFamily="2" charset="77"/>
                <a:cs typeface="Poppins" pitchFamily="2" charset="77"/>
              </a:rPr>
              <a:t>han</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inundado</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el</a:t>
            </a:r>
            <a:r>
              <a:rPr lang="en-US" dirty="0">
                <a:solidFill>
                  <a:schemeClr val="bg1"/>
                </a:solidFill>
                <a:latin typeface="Poppins" pitchFamily="2" charset="77"/>
                <a:cs typeface="Poppins" pitchFamily="2" charset="77"/>
              </a:rPr>
              <a:t> mercado con </a:t>
            </a:r>
            <a:r>
              <a:rPr lang="en-US" dirty="0" err="1">
                <a:solidFill>
                  <a:schemeClr val="bg1"/>
                </a:solidFill>
                <a:latin typeface="Poppins" pitchFamily="2" charset="77"/>
                <a:cs typeface="Poppins" pitchFamily="2" charset="77"/>
              </a:rPr>
              <a:t>sabores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similares</a:t>
            </a:r>
            <a:r>
              <a:rPr lang="en-US" dirty="0">
                <a:solidFill>
                  <a:schemeClr val="bg1"/>
                </a:solidFill>
                <a:latin typeface="Poppins" pitchFamily="2" charset="77"/>
                <a:cs typeface="Poppins" pitchFamily="2" charset="77"/>
              </a:rPr>
              <a:t> a </a:t>
            </a:r>
            <a:r>
              <a:rPr lang="en-US" dirty="0" err="1">
                <a:solidFill>
                  <a:schemeClr val="bg1"/>
                </a:solidFill>
                <a:latin typeface="Poppins" pitchFamily="2" charset="77"/>
                <a:cs typeface="Poppins" pitchFamily="2" charset="77"/>
              </a:rPr>
              <a:t>los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frutales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usados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por</a:t>
            </a:r>
            <a:r>
              <a:rPr lang="en-US" dirty="0">
                <a:solidFill>
                  <a:schemeClr val="bg1"/>
                </a:solidFill>
                <a:latin typeface="Poppins" pitchFamily="2" charset="77"/>
                <a:cs typeface="Poppins" pitchFamily="2" charset="77"/>
              </a:rPr>
              <a:t> JUUL.</a:t>
            </a:r>
          </a:p>
          <a:p>
            <a:endParaRPr lang="en-US" dirty="0">
              <a:solidFill>
                <a:schemeClr val="bg1"/>
              </a:solidFill>
              <a:latin typeface="Poppins" pitchFamily="2" charset="77"/>
              <a:cs typeface="Poppins" pitchFamily="2" charset="77"/>
            </a:endParaRPr>
          </a:p>
          <a:p>
            <a:r>
              <a:rPr lang="en-US" dirty="0">
                <a:solidFill>
                  <a:schemeClr val="bg1"/>
                </a:solidFill>
                <a:latin typeface="Poppins" pitchFamily="2" charset="77"/>
                <a:cs typeface="Poppins" pitchFamily="2" charset="77"/>
              </a:rPr>
              <a:t>Las </a:t>
            </a:r>
            <a:r>
              <a:rPr lang="en-US" dirty="0" err="1">
                <a:solidFill>
                  <a:schemeClr val="bg1"/>
                </a:solidFill>
                <a:latin typeface="Poppins" pitchFamily="2" charset="77"/>
                <a:cs typeface="Poppins" pitchFamily="2" charset="77"/>
              </a:rPr>
              <a:t>capsulas</a:t>
            </a:r>
            <a:r>
              <a:rPr lang="en-US" dirty="0">
                <a:solidFill>
                  <a:schemeClr val="bg1"/>
                </a:solidFill>
                <a:latin typeface="Poppins" pitchFamily="2" charset="77"/>
                <a:cs typeface="Poppins" pitchFamily="2" charset="77"/>
              </a:rPr>
              <a:t> JUUL y </a:t>
            </a:r>
            <a:r>
              <a:rPr lang="en-US" dirty="0" err="1">
                <a:solidFill>
                  <a:schemeClr val="bg1"/>
                </a:solidFill>
                <a:latin typeface="Poppins" pitchFamily="2" charset="77"/>
                <a:cs typeface="Poppins" pitchFamily="2" charset="77"/>
              </a:rPr>
              <a:t>los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cartuchos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desechables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tienen</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una</a:t>
            </a:r>
            <a:r>
              <a:rPr lang="en-US" dirty="0">
                <a:solidFill>
                  <a:schemeClr val="bg1"/>
                </a:solidFill>
                <a:latin typeface="Poppins" pitchFamily="2" charset="77"/>
                <a:cs typeface="Poppins" pitchFamily="2" charset="77"/>
              </a:rPr>
              <a:t> mayor </a:t>
            </a:r>
            <a:r>
              <a:rPr lang="en-US" dirty="0" err="1">
                <a:solidFill>
                  <a:schemeClr val="bg1"/>
                </a:solidFill>
                <a:latin typeface="Poppins" pitchFamily="2" charset="77"/>
                <a:cs typeface="Poppins" pitchFamily="2" charset="77"/>
              </a:rPr>
              <a:t>concentración</a:t>
            </a:r>
            <a:r>
              <a:rPr lang="en-US" dirty="0">
                <a:solidFill>
                  <a:schemeClr val="bg1"/>
                </a:solidFill>
                <a:latin typeface="Poppins" pitchFamily="2" charset="77"/>
                <a:cs typeface="Poppins" pitchFamily="2" charset="77"/>
              </a:rPr>
              <a:t> de </a:t>
            </a:r>
            <a:r>
              <a:rPr lang="en-US" dirty="0" err="1">
                <a:solidFill>
                  <a:schemeClr val="bg1"/>
                </a:solidFill>
                <a:latin typeface="Poppins" pitchFamily="2" charset="77"/>
                <a:cs typeface="Poppins" pitchFamily="2" charset="77"/>
              </a:rPr>
              <a:t>nicotina</a:t>
            </a:r>
            <a:r>
              <a:rPr lang="en-US" dirty="0">
                <a:solidFill>
                  <a:schemeClr val="bg1"/>
                </a:solidFill>
                <a:latin typeface="Poppins" pitchFamily="2" charset="77"/>
                <a:cs typeface="Poppins" pitchFamily="2" charset="77"/>
              </a:rPr>
              <a:t> que </a:t>
            </a:r>
            <a:r>
              <a:rPr lang="en-US" dirty="0" err="1">
                <a:solidFill>
                  <a:schemeClr val="bg1"/>
                </a:solidFill>
                <a:latin typeface="Poppins" pitchFamily="2" charset="77"/>
                <a:cs typeface="Poppins" pitchFamily="2" charset="77"/>
              </a:rPr>
              <a:t>muchos</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otros</a:t>
            </a:r>
            <a:r>
              <a:rPr lang="en-US" dirty="0">
                <a:solidFill>
                  <a:schemeClr val="bg1"/>
                </a:solidFill>
                <a:latin typeface="Poppins" pitchFamily="2" charset="77"/>
                <a:cs typeface="Poppins" pitchFamily="2" charset="77"/>
              </a:rPr>
              <a:t> E-Cigs, lo </a:t>
            </a:r>
            <a:r>
              <a:rPr lang="en-US" dirty="0" err="1">
                <a:solidFill>
                  <a:schemeClr val="bg1"/>
                </a:solidFill>
                <a:latin typeface="Poppins" pitchFamily="2" charset="77"/>
                <a:cs typeface="Poppins" pitchFamily="2" charset="77"/>
              </a:rPr>
              <a:t>cual</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plantea</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problemas</a:t>
            </a:r>
            <a:r>
              <a:rPr lang="en-US" dirty="0">
                <a:solidFill>
                  <a:schemeClr val="bg1"/>
                </a:solidFill>
                <a:latin typeface="Poppins" pitchFamily="2" charset="77"/>
                <a:cs typeface="Poppins" pitchFamily="2" charset="77"/>
              </a:rPr>
              <a:t> de </a:t>
            </a:r>
            <a:r>
              <a:rPr lang="en-US" dirty="0" err="1">
                <a:solidFill>
                  <a:schemeClr val="bg1"/>
                </a:solidFill>
                <a:latin typeface="Poppins" pitchFamily="2" charset="77"/>
                <a:cs typeface="Poppins" pitchFamily="2" charset="77"/>
              </a:rPr>
              <a:t>salud</a:t>
            </a:r>
            <a:r>
              <a:rPr lang="en-US" dirty="0">
                <a:solidFill>
                  <a:schemeClr val="bg1"/>
                </a:solidFill>
                <a:latin typeface="Poppins" pitchFamily="2" charset="77"/>
                <a:cs typeface="Poppins" pitchFamily="2" charset="77"/>
              </a:rPr>
              <a:t> </a:t>
            </a:r>
            <a:r>
              <a:rPr lang="en-US" dirty="0" err="1">
                <a:solidFill>
                  <a:schemeClr val="bg1"/>
                </a:solidFill>
                <a:latin typeface="Poppins" pitchFamily="2" charset="77"/>
                <a:cs typeface="Poppins" pitchFamily="2" charset="77"/>
              </a:rPr>
              <a:t>adicionales</a:t>
            </a:r>
            <a:r>
              <a:rPr lang="en-US" dirty="0">
                <a:solidFill>
                  <a:schemeClr val="bg1"/>
                </a:solidFill>
                <a:latin typeface="Poppins" pitchFamily="2" charset="77"/>
                <a:cs typeface="Poppins" pitchFamily="2" charset="77"/>
              </a:rPr>
              <a:t>.</a:t>
            </a:r>
          </a:p>
        </p:txBody>
      </p:sp>
    </p:spTree>
    <p:extLst>
      <p:ext uri="{BB962C8B-B14F-4D97-AF65-F5344CB8AC3E}">
        <p14:creationId xmlns:p14="http://schemas.microsoft.com/office/powerpoint/2010/main" val="2055555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0339CA2-AFC1-5443-A6BF-ED1A393936E4}"/>
              </a:ext>
            </a:extLst>
          </p:cNvPr>
          <p:cNvSpPr txBox="1"/>
          <p:nvPr/>
        </p:nvSpPr>
        <p:spPr>
          <a:xfrm>
            <a:off x="5519936" y="980728"/>
            <a:ext cx="5439906" cy="646331"/>
          </a:xfrm>
          <a:prstGeom prst="rect">
            <a:avLst/>
          </a:prstGeom>
          <a:noFill/>
        </p:spPr>
        <p:txBody>
          <a:bodyPr wrap="square" rtlCol="0">
            <a:spAutoFit/>
          </a:bodyPr>
          <a:lstStyle/>
          <a:p>
            <a:r>
              <a:rPr lang="en-US" sz="3600" dirty="0" err="1">
                <a:solidFill>
                  <a:srgbClr val="4361EE"/>
                </a:solidFill>
                <a:latin typeface="Poppins SemiBold" pitchFamily="2" charset="77"/>
                <a:cs typeface="Poppins SemiBold" pitchFamily="2" charset="77"/>
              </a:rPr>
              <a:t>Vapeo</a:t>
            </a:r>
            <a:r>
              <a:rPr lang="en-US" sz="3600" dirty="0">
                <a:solidFill>
                  <a:srgbClr val="4361EE"/>
                </a:solidFill>
                <a:latin typeface="Poppins SemiBold" pitchFamily="2" charset="77"/>
                <a:cs typeface="Poppins SemiBold" pitchFamily="2" charset="77"/>
              </a:rPr>
              <a:t> y </a:t>
            </a:r>
            <a:r>
              <a:rPr lang="en-US" sz="3600" dirty="0" err="1">
                <a:solidFill>
                  <a:srgbClr val="4361EE"/>
                </a:solidFill>
                <a:latin typeface="Poppins SemiBold" pitchFamily="2" charset="77"/>
                <a:cs typeface="Poppins SemiBold" pitchFamily="2" charset="77"/>
              </a:rPr>
              <a:t>Explosiones</a:t>
            </a:r>
            <a:endParaRPr lang="en-US" sz="3600" dirty="0">
              <a:latin typeface="Poppins SemiBold" pitchFamily="2" charset="77"/>
              <a:cs typeface="Poppins SemiBold" pitchFamily="2" charset="77"/>
            </a:endParaRPr>
          </a:p>
        </p:txBody>
      </p:sp>
      <p:sp>
        <p:nvSpPr>
          <p:cNvPr id="26" name="Rounded Rectangle 25">
            <a:extLst>
              <a:ext uri="{FF2B5EF4-FFF2-40B4-BE49-F238E27FC236}">
                <a16:creationId xmlns:a16="http://schemas.microsoft.com/office/drawing/2014/main" id="{49E707C1-3B51-654C-AF70-A93D839EDB17}"/>
              </a:ext>
            </a:extLst>
          </p:cNvPr>
          <p:cNvSpPr/>
          <p:nvPr/>
        </p:nvSpPr>
        <p:spPr>
          <a:xfrm>
            <a:off x="5591944" y="2276872"/>
            <a:ext cx="5976664" cy="4249340"/>
          </a:xfrm>
          <a:prstGeom prst="roundRect">
            <a:avLst>
              <a:gd name="adj" fmla="val 1727"/>
            </a:avLst>
          </a:prstGeom>
          <a:gradFill>
            <a:gsLst>
              <a:gs pos="10000">
                <a:srgbClr val="4361EE"/>
              </a:gs>
              <a:gs pos="99000">
                <a:srgbClr val="4CC9F0"/>
              </a:gs>
            </a:gsLst>
            <a:lin ang="10200000" scaled="0"/>
          </a:gradFill>
          <a:ln>
            <a:noFill/>
          </a:ln>
          <a:effectLst>
            <a:outerShdw blurRad="194025"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0" name="TextBox 19">
            <a:extLst>
              <a:ext uri="{FF2B5EF4-FFF2-40B4-BE49-F238E27FC236}">
                <a16:creationId xmlns:a16="http://schemas.microsoft.com/office/drawing/2014/main" id="{B05490D3-19C0-8B41-8372-BFEC253D7A24}"/>
              </a:ext>
            </a:extLst>
          </p:cNvPr>
          <p:cNvSpPr txBox="1"/>
          <p:nvPr/>
        </p:nvSpPr>
        <p:spPr>
          <a:xfrm>
            <a:off x="5974716" y="2708920"/>
            <a:ext cx="5377868" cy="3416320"/>
          </a:xfrm>
          <a:prstGeom prst="rect">
            <a:avLst/>
          </a:prstGeom>
          <a:noFill/>
        </p:spPr>
        <p:txBody>
          <a:bodyPr wrap="square" rtlCol="0">
            <a:spAutoFit/>
          </a:bodyPr>
          <a:lstStyle/>
          <a:p>
            <a:r>
              <a:rPr lang="en-US" dirty="0" err="1">
                <a:solidFill>
                  <a:schemeClr val="bg1"/>
                </a:solidFill>
                <a:latin typeface="Poppins" pitchFamily="2" charset="77"/>
                <a:ea typeface="Open Sans" panose="020B0606030504020204" pitchFamily="34" charset="0"/>
                <a:cs typeface="Poppins" pitchFamily="2" charset="77"/>
              </a:rPr>
              <a:t>En</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Febrero</a:t>
            </a:r>
            <a:r>
              <a:rPr lang="en-US" dirty="0">
                <a:solidFill>
                  <a:schemeClr val="bg1"/>
                </a:solidFill>
                <a:latin typeface="Poppins" pitchFamily="2" charset="77"/>
                <a:ea typeface="Open Sans" panose="020B0606030504020204" pitchFamily="34" charset="0"/>
                <a:cs typeface="Poppins" pitchFamily="2" charset="77"/>
              </a:rPr>
              <a:t> del 2018, se </a:t>
            </a:r>
            <a:r>
              <a:rPr lang="en-US" dirty="0" err="1">
                <a:solidFill>
                  <a:schemeClr val="bg1"/>
                </a:solidFill>
                <a:latin typeface="Poppins" pitchFamily="2" charset="77"/>
                <a:ea typeface="Open Sans" panose="020B0606030504020204" pitchFamily="34" charset="0"/>
                <a:cs typeface="Poppins" pitchFamily="2" charset="77"/>
              </a:rPr>
              <a:t>reportaron</a:t>
            </a:r>
            <a:r>
              <a:rPr lang="en-US" dirty="0">
                <a:solidFill>
                  <a:schemeClr val="bg1"/>
                </a:solidFill>
                <a:latin typeface="Poppins" pitchFamily="2" charset="77"/>
                <a:ea typeface="Open Sans" panose="020B0606030504020204" pitchFamily="34" charset="0"/>
                <a:cs typeface="Poppins" pitchFamily="2" charset="77"/>
              </a:rPr>
              <a:t> 274 </a:t>
            </a:r>
            <a:r>
              <a:rPr lang="en-US" dirty="0" err="1">
                <a:solidFill>
                  <a:schemeClr val="bg1"/>
                </a:solidFill>
                <a:latin typeface="Poppins" pitchFamily="2" charset="77"/>
                <a:ea typeface="Open Sans" panose="020B0606030504020204" pitchFamily="34" charset="0"/>
                <a:cs typeface="Poppins" pitchFamily="2" charset="77"/>
              </a:rPr>
              <a:t>explosiones</a:t>
            </a:r>
            <a:r>
              <a:rPr lang="en-US" dirty="0">
                <a:solidFill>
                  <a:schemeClr val="bg1"/>
                </a:solidFill>
                <a:latin typeface="Poppins" pitchFamily="2" charset="77"/>
                <a:ea typeface="Open Sans" panose="020B0606030504020204" pitchFamily="34" charset="0"/>
                <a:cs typeface="Poppins" pitchFamily="2" charset="77"/>
              </a:rPr>
              <a:t> de E-cigs. De </a:t>
            </a:r>
            <a:r>
              <a:rPr lang="en-US" dirty="0" err="1">
                <a:solidFill>
                  <a:schemeClr val="bg1"/>
                </a:solidFill>
                <a:latin typeface="Poppins" pitchFamily="2" charset="77"/>
                <a:ea typeface="Open Sans" panose="020B0606030504020204" pitchFamily="34" charset="0"/>
                <a:cs typeface="Poppins" pitchFamily="2" charset="77"/>
              </a:rPr>
              <a:t>los</a:t>
            </a:r>
            <a:r>
              <a:rPr lang="en-US" dirty="0">
                <a:solidFill>
                  <a:schemeClr val="bg1"/>
                </a:solidFill>
                <a:latin typeface="Poppins" pitchFamily="2" charset="77"/>
                <a:ea typeface="Open Sans" panose="020B0606030504020204" pitchFamily="34" charset="0"/>
                <a:cs typeface="Poppins" pitchFamily="2" charset="77"/>
              </a:rPr>
              <a:t> 274 </a:t>
            </a:r>
            <a:r>
              <a:rPr lang="en-US" dirty="0" err="1">
                <a:solidFill>
                  <a:schemeClr val="bg1"/>
                </a:solidFill>
                <a:latin typeface="Poppins" pitchFamily="2" charset="77"/>
                <a:ea typeface="Open Sans" panose="020B0606030504020204" pitchFamily="34" charset="0"/>
                <a:cs typeface="Poppins" pitchFamily="2" charset="77"/>
              </a:rPr>
              <a:t>incidentes</a:t>
            </a:r>
            <a:r>
              <a:rPr lang="en-US" dirty="0">
                <a:solidFill>
                  <a:schemeClr val="bg1"/>
                </a:solidFill>
                <a:latin typeface="Poppins" pitchFamily="2" charset="77"/>
                <a:ea typeface="Open Sans" panose="020B0606030504020204" pitchFamily="34" charset="0"/>
                <a:cs typeface="Poppins" pitchFamily="2" charset="77"/>
              </a:rPr>
              <a:t>, 182 personas </a:t>
            </a:r>
            <a:r>
              <a:rPr lang="en-US" dirty="0" err="1">
                <a:solidFill>
                  <a:schemeClr val="bg1"/>
                </a:solidFill>
                <a:latin typeface="Poppins" pitchFamily="2" charset="77"/>
                <a:ea typeface="Open Sans" panose="020B0606030504020204" pitchFamily="34" charset="0"/>
                <a:cs typeface="Poppins" pitchFamily="2" charset="77"/>
              </a:rPr>
              <a:t>resultaron</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heridas</a:t>
            </a:r>
            <a:r>
              <a:rPr lang="en-US" dirty="0">
                <a:solidFill>
                  <a:schemeClr val="bg1"/>
                </a:solidFill>
                <a:latin typeface="Poppins" pitchFamily="2" charset="77"/>
                <a:ea typeface="Open Sans" panose="020B0606030504020204" pitchFamily="34" charset="0"/>
                <a:cs typeface="Poppins" pitchFamily="2" charset="77"/>
              </a:rPr>
              <a:t>.</a:t>
            </a:r>
          </a:p>
          <a:p>
            <a:endParaRPr lang="en-US" dirty="0">
              <a:solidFill>
                <a:schemeClr val="bg1"/>
              </a:solidFill>
              <a:latin typeface="Poppins" pitchFamily="2" charset="77"/>
              <a:ea typeface="Open Sans" panose="020B0606030504020204" pitchFamily="34" charset="0"/>
              <a:cs typeface="Poppins" pitchFamily="2" charset="77"/>
            </a:endParaRPr>
          </a:p>
          <a:p>
            <a:r>
              <a:rPr lang="en-US" dirty="0">
                <a:solidFill>
                  <a:schemeClr val="bg1"/>
                </a:solidFill>
                <a:latin typeface="Poppins" pitchFamily="2" charset="77"/>
                <a:ea typeface="Open Sans" panose="020B0606030504020204" pitchFamily="34" charset="0"/>
                <a:cs typeface="Poppins" pitchFamily="2" charset="77"/>
              </a:rPr>
              <a:t>Las </a:t>
            </a:r>
            <a:r>
              <a:rPr lang="en-US" dirty="0" err="1">
                <a:solidFill>
                  <a:schemeClr val="bg1"/>
                </a:solidFill>
                <a:latin typeface="Poppins" pitchFamily="2" charset="77"/>
                <a:ea typeface="Open Sans" panose="020B0606030504020204" pitchFamily="34" charset="0"/>
                <a:cs typeface="Poppins" pitchFamily="2" charset="77"/>
              </a:rPr>
              <a:t>explosiones</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incluyen</a:t>
            </a:r>
            <a:r>
              <a:rPr lang="en-US" dirty="0">
                <a:solidFill>
                  <a:schemeClr val="bg1"/>
                </a:solidFill>
                <a:latin typeface="Poppins" pitchFamily="2" charset="77"/>
                <a:ea typeface="Open Sans" panose="020B0606030504020204" pitchFamily="34" charset="0"/>
                <a:cs typeface="Poppins" pitchFamily="2" charset="77"/>
              </a:rPr>
              <a:t> un </a:t>
            </a:r>
            <a:r>
              <a:rPr lang="en-US" dirty="0" err="1">
                <a:solidFill>
                  <a:schemeClr val="bg1"/>
                </a:solidFill>
                <a:latin typeface="Poppins" pitchFamily="2" charset="77"/>
                <a:ea typeface="Open Sans" panose="020B0606030504020204" pitchFamily="34" charset="0"/>
                <a:cs typeface="Poppins" pitchFamily="2" charset="77"/>
              </a:rPr>
              <a:t>fuerte</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ruido</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chispas</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humo</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fuego</a:t>
            </a:r>
            <a:r>
              <a:rPr lang="en-US" dirty="0">
                <a:solidFill>
                  <a:schemeClr val="bg1"/>
                </a:solidFill>
                <a:latin typeface="Poppins" pitchFamily="2" charset="77"/>
                <a:ea typeface="Open Sans" panose="020B0606030504020204" pitchFamily="34" charset="0"/>
                <a:cs typeface="Poppins" pitchFamily="2" charset="77"/>
              </a:rPr>
              <a:t> y </a:t>
            </a:r>
            <a:r>
              <a:rPr lang="en-US" dirty="0" err="1">
                <a:solidFill>
                  <a:schemeClr val="bg1"/>
                </a:solidFill>
                <a:latin typeface="Poppins" pitchFamily="2" charset="77"/>
                <a:ea typeface="Open Sans" panose="020B0606030504020204" pitchFamily="34" charset="0"/>
                <a:cs typeface="Poppins" pitchFamily="2" charset="77"/>
              </a:rPr>
              <a:t>proyección</a:t>
            </a:r>
            <a:r>
              <a:rPr lang="en-US" dirty="0">
                <a:solidFill>
                  <a:schemeClr val="bg1"/>
                </a:solidFill>
                <a:latin typeface="Poppins" pitchFamily="2" charset="77"/>
                <a:ea typeface="Open Sans" panose="020B0606030504020204" pitchFamily="34" charset="0"/>
                <a:cs typeface="Poppins" pitchFamily="2" charset="77"/>
              </a:rPr>
              <a:t> de </a:t>
            </a:r>
            <a:r>
              <a:rPr lang="en-US" dirty="0" err="1">
                <a:solidFill>
                  <a:schemeClr val="bg1"/>
                </a:solidFill>
                <a:latin typeface="Poppins" pitchFamily="2" charset="77"/>
                <a:ea typeface="Open Sans" panose="020B0606030504020204" pitchFamily="34" charset="0"/>
                <a:cs typeface="Poppins" pitchFamily="2" charset="77"/>
              </a:rPr>
              <a:t>piezas</a:t>
            </a:r>
            <a:r>
              <a:rPr lang="en-US" dirty="0">
                <a:solidFill>
                  <a:schemeClr val="bg1"/>
                </a:solidFill>
                <a:latin typeface="Poppins" pitchFamily="2" charset="77"/>
                <a:ea typeface="Open Sans" panose="020B0606030504020204" pitchFamily="34" charset="0"/>
                <a:cs typeface="Poppins" pitchFamily="2" charset="77"/>
              </a:rPr>
              <a:t> del </a:t>
            </a:r>
            <a:r>
              <a:rPr lang="en-US" dirty="0" err="1">
                <a:solidFill>
                  <a:schemeClr val="bg1"/>
                </a:solidFill>
                <a:latin typeface="Poppins" pitchFamily="2" charset="77"/>
                <a:ea typeface="Open Sans" panose="020B0606030504020204" pitchFamily="34" charset="0"/>
                <a:cs typeface="Poppins" pitchFamily="2" charset="77"/>
              </a:rPr>
              <a:t>dispositivo</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Frecuentemente</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han</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iniciado</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incendios</a:t>
            </a:r>
            <a:r>
              <a:rPr lang="en-US" dirty="0">
                <a:solidFill>
                  <a:schemeClr val="bg1"/>
                </a:solidFill>
                <a:latin typeface="Poppins" pitchFamily="2" charset="77"/>
                <a:ea typeface="Open Sans" panose="020B0606030504020204" pitchFamily="34" charset="0"/>
                <a:cs typeface="Poppins" pitchFamily="2" charset="77"/>
              </a:rPr>
              <a:t> con </a:t>
            </a:r>
            <a:r>
              <a:rPr lang="en-US" dirty="0" err="1">
                <a:solidFill>
                  <a:schemeClr val="bg1"/>
                </a:solidFill>
                <a:latin typeface="Poppins" pitchFamily="2" charset="77"/>
                <a:ea typeface="Open Sans" panose="020B0606030504020204" pitchFamily="34" charset="0"/>
                <a:cs typeface="Poppins" pitchFamily="2" charset="77"/>
              </a:rPr>
              <a:t>objetos</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cercanos</a:t>
            </a:r>
            <a:r>
              <a:rPr lang="en-US" dirty="0">
                <a:solidFill>
                  <a:schemeClr val="bg1"/>
                </a:solidFill>
                <a:latin typeface="Poppins" pitchFamily="2" charset="77"/>
                <a:ea typeface="Open Sans" panose="020B0606030504020204" pitchFamily="34" charset="0"/>
                <a:cs typeface="Poppins" pitchFamily="2" charset="77"/>
              </a:rPr>
              <a:t>.</a:t>
            </a:r>
          </a:p>
          <a:p>
            <a:endParaRPr lang="en-US" dirty="0">
              <a:solidFill>
                <a:schemeClr val="bg1"/>
              </a:solidFill>
              <a:latin typeface="Poppins" pitchFamily="2" charset="77"/>
              <a:ea typeface="Open Sans" panose="020B0606030504020204" pitchFamily="34" charset="0"/>
              <a:cs typeface="Poppins" pitchFamily="2" charset="77"/>
            </a:endParaRPr>
          </a:p>
          <a:p>
            <a:r>
              <a:rPr lang="en-US" dirty="0">
                <a:solidFill>
                  <a:schemeClr val="bg1"/>
                </a:solidFill>
                <a:latin typeface="Poppins" pitchFamily="2" charset="77"/>
                <a:ea typeface="Open Sans" panose="020B0606030504020204" pitchFamily="34" charset="0"/>
                <a:cs typeface="Poppins" pitchFamily="2" charset="77"/>
              </a:rPr>
              <a:t>Los </a:t>
            </a:r>
            <a:r>
              <a:rPr lang="en-US" dirty="0" err="1">
                <a:solidFill>
                  <a:schemeClr val="bg1"/>
                </a:solidFill>
                <a:latin typeface="Poppins" pitchFamily="2" charset="77"/>
                <a:ea typeface="Open Sans" panose="020B0606030504020204" pitchFamily="34" charset="0"/>
                <a:cs typeface="Poppins" pitchFamily="2" charset="77"/>
              </a:rPr>
              <a:t>dispositivos</a:t>
            </a:r>
            <a:r>
              <a:rPr lang="en-US" dirty="0">
                <a:solidFill>
                  <a:schemeClr val="bg1"/>
                </a:solidFill>
                <a:latin typeface="Poppins" pitchFamily="2" charset="77"/>
                <a:ea typeface="Open Sans" panose="020B0606030504020204" pitchFamily="34" charset="0"/>
                <a:cs typeface="Poppins" pitchFamily="2" charset="77"/>
              </a:rPr>
              <a:t> de </a:t>
            </a:r>
            <a:r>
              <a:rPr lang="en-US" dirty="0" err="1">
                <a:solidFill>
                  <a:schemeClr val="bg1"/>
                </a:solidFill>
                <a:latin typeface="Poppins" pitchFamily="2" charset="77"/>
                <a:ea typeface="Open Sans" panose="020B0606030504020204" pitchFamily="34" charset="0"/>
                <a:cs typeface="Poppins" pitchFamily="2" charset="77"/>
              </a:rPr>
              <a:t>vapeo</a:t>
            </a:r>
            <a:r>
              <a:rPr lang="en-US" dirty="0">
                <a:solidFill>
                  <a:schemeClr val="bg1"/>
                </a:solidFill>
                <a:latin typeface="Poppins" pitchFamily="2" charset="77"/>
                <a:ea typeface="Open Sans" panose="020B0606030504020204" pitchFamily="34" charset="0"/>
                <a:cs typeface="Poppins" pitchFamily="2" charset="77"/>
              </a:rPr>
              <a:t> que </a:t>
            </a:r>
            <a:r>
              <a:rPr lang="en-US" dirty="0" err="1">
                <a:solidFill>
                  <a:schemeClr val="bg1"/>
                </a:solidFill>
                <a:latin typeface="Poppins" pitchFamily="2" charset="77"/>
                <a:ea typeface="Open Sans" panose="020B0606030504020204" pitchFamily="34" charset="0"/>
                <a:cs typeface="Poppins" pitchFamily="2" charset="77"/>
              </a:rPr>
              <a:t>utilizan</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baterías</a:t>
            </a:r>
            <a:r>
              <a:rPr lang="en-US" dirty="0">
                <a:solidFill>
                  <a:schemeClr val="bg1"/>
                </a:solidFill>
                <a:latin typeface="Poppins" pitchFamily="2" charset="77"/>
                <a:ea typeface="Open Sans" panose="020B0606030504020204" pitchFamily="34" charset="0"/>
                <a:cs typeface="Poppins" pitchFamily="2" charset="77"/>
              </a:rPr>
              <a:t> de </a:t>
            </a:r>
            <a:r>
              <a:rPr lang="en-US" dirty="0" err="1">
                <a:solidFill>
                  <a:schemeClr val="bg1"/>
                </a:solidFill>
                <a:latin typeface="Poppins" pitchFamily="2" charset="77"/>
                <a:ea typeface="Open Sans" panose="020B0606030504020204" pitchFamily="34" charset="0"/>
                <a:cs typeface="Poppins" pitchFamily="2" charset="77"/>
              </a:rPr>
              <a:t>iones</a:t>
            </a:r>
            <a:r>
              <a:rPr lang="en-US" dirty="0">
                <a:solidFill>
                  <a:schemeClr val="bg1"/>
                </a:solidFill>
                <a:latin typeface="Poppins" pitchFamily="2" charset="77"/>
                <a:ea typeface="Open Sans" panose="020B0606030504020204" pitchFamily="34" charset="0"/>
                <a:cs typeface="Poppins" pitchFamily="2" charset="77"/>
              </a:rPr>
              <a:t> de </a:t>
            </a:r>
            <a:r>
              <a:rPr lang="en-US" dirty="0" err="1">
                <a:solidFill>
                  <a:schemeClr val="bg1"/>
                </a:solidFill>
                <a:latin typeface="Poppins" pitchFamily="2" charset="77"/>
                <a:ea typeface="Open Sans" panose="020B0606030504020204" pitchFamily="34" charset="0"/>
                <a:cs typeface="Poppins" pitchFamily="2" charset="77"/>
              </a:rPr>
              <a:t>litio</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parecen</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explotar</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más</a:t>
            </a:r>
            <a:r>
              <a:rPr lang="en-US" dirty="0">
                <a:solidFill>
                  <a:schemeClr val="bg1"/>
                </a:solidFill>
                <a:latin typeface="Poppins" pitchFamily="2" charset="77"/>
                <a:ea typeface="Open Sans" panose="020B0606030504020204" pitchFamily="34" charset="0"/>
                <a:cs typeface="Poppins" pitchFamily="2" charset="77"/>
              </a:rPr>
              <a:t> a menudo que </a:t>
            </a:r>
            <a:r>
              <a:rPr lang="en-US" dirty="0" err="1">
                <a:solidFill>
                  <a:schemeClr val="bg1"/>
                </a:solidFill>
                <a:latin typeface="Poppins" pitchFamily="2" charset="77"/>
                <a:ea typeface="Open Sans" panose="020B0606030504020204" pitchFamily="34" charset="0"/>
                <a:cs typeface="Poppins" pitchFamily="2" charset="77"/>
              </a:rPr>
              <a:t>los</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modelos</a:t>
            </a:r>
            <a:r>
              <a:rPr lang="en-US" dirty="0">
                <a:solidFill>
                  <a:schemeClr val="bg1"/>
                </a:solidFill>
                <a:latin typeface="Poppins" pitchFamily="2" charset="77"/>
                <a:ea typeface="Open Sans" panose="020B0606030504020204" pitchFamily="34" charset="0"/>
                <a:cs typeface="Poppins" pitchFamily="2" charset="77"/>
              </a:rPr>
              <a:t> </a:t>
            </a:r>
            <a:r>
              <a:rPr lang="en-US" dirty="0" err="1">
                <a:solidFill>
                  <a:schemeClr val="bg1"/>
                </a:solidFill>
                <a:latin typeface="Poppins" pitchFamily="2" charset="77"/>
                <a:ea typeface="Open Sans" panose="020B0606030504020204" pitchFamily="34" charset="0"/>
                <a:cs typeface="Poppins" pitchFamily="2" charset="77"/>
              </a:rPr>
              <a:t>anteriores</a:t>
            </a:r>
            <a:r>
              <a:rPr lang="en-US" dirty="0">
                <a:solidFill>
                  <a:schemeClr val="bg1"/>
                </a:solidFill>
                <a:latin typeface="Poppins" pitchFamily="2" charset="77"/>
                <a:ea typeface="Open Sans" panose="020B0606030504020204" pitchFamily="34" charset="0"/>
                <a:cs typeface="Poppins" pitchFamily="2" charset="77"/>
              </a:rPr>
              <a:t>.</a:t>
            </a:r>
            <a:endParaRPr lang="en-ID" dirty="0">
              <a:solidFill>
                <a:schemeClr val="bg1"/>
              </a:solidFill>
              <a:latin typeface="Poppins" pitchFamily="2" charset="77"/>
              <a:ea typeface="Open Sans" panose="020B0606030504020204" pitchFamily="34" charset="0"/>
              <a:cs typeface="Poppins" pitchFamily="2" charset="77"/>
            </a:endParaRPr>
          </a:p>
        </p:txBody>
      </p:sp>
      <p:pic>
        <p:nvPicPr>
          <p:cNvPr id="8" name="Picture Placeholder 7">
            <a:extLst>
              <a:ext uri="{FF2B5EF4-FFF2-40B4-BE49-F238E27FC236}">
                <a16:creationId xmlns:a16="http://schemas.microsoft.com/office/drawing/2014/main" id="{93F8B936-C5D7-9A41-7355-0F6B59EE6F87}"/>
              </a:ext>
            </a:extLst>
          </p:cNvPr>
          <p:cNvPicPr>
            <a:picLocks noGrp="1" noChangeAspect="1"/>
          </p:cNvPicPr>
          <p:nvPr>
            <p:ph type="pic" sz="quarter" idx="10"/>
          </p:nvPr>
        </p:nvPicPr>
        <p:blipFill>
          <a:blip r:embed="rId3"/>
          <a:srcRect l="11891" r="11891"/>
          <a:stretch>
            <a:fillRect/>
          </a:stretch>
        </p:blipFill>
        <p:spPr/>
      </p:pic>
    </p:spTree>
    <p:extLst>
      <p:ext uri="{BB962C8B-B14F-4D97-AF65-F5344CB8AC3E}">
        <p14:creationId xmlns:p14="http://schemas.microsoft.com/office/powerpoint/2010/main" val="266864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0" y="2998113"/>
            <a:ext cx="6095998" cy="1538883"/>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Pipas de Agua</a:t>
            </a:r>
          </a:p>
          <a:p>
            <a:pPr algn="ctr">
              <a:lnSpc>
                <a:spcPct val="150000"/>
              </a:lnSpc>
            </a:pPr>
            <a:r>
              <a:rPr lang="en-US" sz="3200" dirty="0">
                <a:solidFill>
                  <a:schemeClr val="bg1"/>
                </a:solidFill>
                <a:latin typeface="Poppins SemiBold" pitchFamily="2" charset="77"/>
                <a:cs typeface="Poppins SemiBold" pitchFamily="2" charset="77"/>
              </a:rPr>
              <a:t>(</a:t>
            </a:r>
            <a:r>
              <a:rPr lang="en-US" sz="3200" dirty="0" err="1">
                <a:solidFill>
                  <a:schemeClr val="bg1"/>
                </a:solidFill>
                <a:latin typeface="Poppins SemiBold" pitchFamily="2" charset="77"/>
                <a:cs typeface="Poppins SemiBold" pitchFamily="2" charset="77"/>
              </a:rPr>
              <a:t>Narguile</a:t>
            </a:r>
            <a:r>
              <a:rPr lang="en-US" sz="3200" dirty="0">
                <a:solidFill>
                  <a:schemeClr val="bg1"/>
                </a:solidFill>
                <a:latin typeface="Poppins SemiBold" pitchFamily="2" charset="77"/>
                <a:cs typeface="Poppins SemiBold" pitchFamily="2" charset="77"/>
              </a:rPr>
              <a:t> o Hookah)</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19B1DF14-A349-CBFB-742A-0D2699AE54CA}"/>
              </a:ext>
            </a:extLst>
          </p:cNvPr>
          <p:cNvPicPr>
            <a:picLocks noGrp="1" noChangeAspect="1"/>
          </p:cNvPicPr>
          <p:nvPr>
            <p:ph type="pic" sz="quarter" idx="10"/>
          </p:nvPr>
        </p:nvPicPr>
        <p:blipFill rotWithShape="1">
          <a:blip r:embed="rId2"/>
          <a:srcRect l="7328" r="10061"/>
          <a:stretch/>
        </p:blipFill>
        <p:spPr>
          <a:xfrm>
            <a:off x="6925442" y="483219"/>
            <a:ext cx="4859190" cy="5882035"/>
          </a:xfrm>
        </p:spPr>
      </p:pic>
      <p:sp>
        <p:nvSpPr>
          <p:cNvPr id="15" name="Rectangle 14">
            <a:extLst>
              <a:ext uri="{FF2B5EF4-FFF2-40B4-BE49-F238E27FC236}">
                <a16:creationId xmlns:a16="http://schemas.microsoft.com/office/drawing/2014/main" id="{C4CD7E61-2E64-AD02-6F75-61FFCB6A2CB9}"/>
              </a:ext>
            </a:extLst>
          </p:cNvPr>
          <p:cNvSpPr/>
          <p:nvPr/>
        </p:nvSpPr>
        <p:spPr>
          <a:xfrm>
            <a:off x="6395509" y="4763"/>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192695-51C8-4E24-75D9-F9698FECFEA8}"/>
              </a:ext>
            </a:extLst>
          </p:cNvPr>
          <p:cNvSpPr/>
          <p:nvPr/>
        </p:nvSpPr>
        <p:spPr>
          <a:xfrm>
            <a:off x="6526558" y="4763"/>
            <a:ext cx="5665442" cy="6858000"/>
          </a:xfrm>
          <a:prstGeom prst="rect">
            <a:avLst/>
          </a:prstGeom>
          <a:solidFill>
            <a:srgbClr val="4899EF">
              <a:alpha val="97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22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4524315"/>
          </a:xfrm>
          <a:prstGeom prst="rect">
            <a:avLst/>
          </a:prstGeom>
          <a:noFill/>
        </p:spPr>
        <p:txBody>
          <a:bodyPr wrap="square" rtlCol="0">
            <a:spAutoFit/>
          </a:bodyPr>
          <a:lstStyle/>
          <a:p>
            <a:r>
              <a:rPr lang="en-US" sz="3600" dirty="0">
                <a:solidFill>
                  <a:srgbClr val="F77217"/>
                </a:solidFill>
                <a:latin typeface="Poppins SemiBold" pitchFamily="2" charset="77"/>
                <a:cs typeface="Poppins SemiBold" pitchFamily="2" charset="77"/>
              </a:rPr>
              <a:t>Hookah </a:t>
            </a:r>
          </a:p>
          <a:p>
            <a:r>
              <a:rPr lang="en-US" sz="3600" dirty="0">
                <a:solidFill>
                  <a:srgbClr val="4361EE"/>
                </a:solidFill>
                <a:latin typeface="Poppins SemiBold" pitchFamily="2" charset="77"/>
                <a:cs typeface="Poppins SemiBold" pitchFamily="2" charset="77"/>
              </a:rPr>
              <a:t>y Plumas Hookah</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Las pipas de </a:t>
            </a:r>
            <a:r>
              <a:rPr lang="en-US" sz="2400" dirty="0" err="1">
                <a:solidFill>
                  <a:srgbClr val="4361EE"/>
                </a:solidFill>
                <a:latin typeface="Poppins SemiBold" pitchFamily="2" charset="77"/>
                <a:cs typeface="Poppins SemiBold" pitchFamily="2" charset="77"/>
              </a:rPr>
              <a:t>agua</a:t>
            </a:r>
            <a:r>
              <a:rPr lang="en-US" sz="2400" dirty="0">
                <a:solidFill>
                  <a:srgbClr val="4361EE"/>
                </a:solidFill>
                <a:latin typeface="Poppins SemiBold" pitchFamily="2" charset="77"/>
                <a:cs typeface="Poppins SemiBold" pitchFamily="2" charset="77"/>
              </a:rPr>
              <a:t>, Hookah o </a:t>
            </a:r>
            <a:r>
              <a:rPr lang="en-US" sz="2400" dirty="0" err="1">
                <a:solidFill>
                  <a:srgbClr val="4361EE"/>
                </a:solidFill>
                <a:latin typeface="Poppins SemiBold" pitchFamily="2" charset="77"/>
                <a:cs typeface="Poppins SemiBold" pitchFamily="2" charset="77"/>
              </a:rPr>
              <a:t>Narguile</a:t>
            </a:r>
            <a:r>
              <a:rPr lang="en-US" sz="2400" dirty="0">
                <a:solidFill>
                  <a:srgbClr val="4361EE"/>
                </a:solidFill>
                <a:latin typeface="Poppins SemiBold" pitchFamily="2" charset="77"/>
                <a:cs typeface="Poppins SemiBold" pitchFamily="2" charset="77"/>
              </a:rPr>
              <a:t> </a:t>
            </a:r>
            <a:r>
              <a:rPr lang="en-US" sz="2400" dirty="0">
                <a:solidFill>
                  <a:srgbClr val="F77217"/>
                </a:solidFill>
                <a:latin typeface="Poppins SemiBold" pitchFamily="2" charset="77"/>
                <a:cs typeface="Poppins SemiBold" pitchFamily="2" charset="77"/>
              </a:rPr>
              <a:t>son lo </a:t>
            </a:r>
            <a:r>
              <a:rPr lang="en-US" sz="2400" dirty="0" err="1">
                <a:solidFill>
                  <a:srgbClr val="F77217"/>
                </a:solidFill>
                <a:latin typeface="Poppins SemiBold" pitchFamily="2" charset="77"/>
                <a:cs typeface="Poppins SemiBold" pitchFamily="2" charset="77"/>
              </a:rPr>
              <a:t>mismo</a:t>
            </a:r>
            <a:r>
              <a:rPr lang="en-US" sz="2400" dirty="0">
                <a:solidFill>
                  <a:srgbClr val="F77217"/>
                </a:solidFill>
                <a:latin typeface="Poppins SemiBold" pitchFamily="2" charset="77"/>
                <a:cs typeface="Poppins SemiBold" pitchFamily="2" charset="77"/>
              </a:rPr>
              <a:t>.</a:t>
            </a:r>
          </a:p>
          <a:p>
            <a:endParaRPr lang="en-US" sz="2400" dirty="0">
              <a:solidFill>
                <a:srgbClr val="F77217"/>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Las </a:t>
            </a:r>
            <a:r>
              <a:rPr lang="en-US" sz="2400" dirty="0" err="1">
                <a:solidFill>
                  <a:srgbClr val="4361EE"/>
                </a:solidFill>
                <a:latin typeface="Poppins SemiBold" pitchFamily="2" charset="77"/>
                <a:cs typeface="Poppins SemiBold" pitchFamily="2" charset="77"/>
              </a:rPr>
              <a:t>Hookas</a:t>
            </a:r>
            <a:r>
              <a:rPr lang="en-US" sz="2400" dirty="0">
                <a:solidFill>
                  <a:srgbClr val="4361EE"/>
                </a:solidFill>
                <a:latin typeface="Poppins SemiBold" pitchFamily="2" charset="77"/>
                <a:cs typeface="Poppins SemiBold" pitchFamily="2" charset="77"/>
              </a:rPr>
              <a:t> y </a:t>
            </a:r>
            <a:r>
              <a:rPr lang="en-US" sz="2400" dirty="0" err="1">
                <a:solidFill>
                  <a:srgbClr val="4361EE"/>
                </a:solidFill>
                <a:latin typeface="Poppins SemiBold" pitchFamily="2" charset="77"/>
                <a:cs typeface="Poppins SemiBold" pitchFamily="2" charset="77"/>
              </a:rPr>
              <a:t>plumas</a:t>
            </a:r>
            <a:r>
              <a:rPr lang="en-US" sz="2400" dirty="0">
                <a:solidFill>
                  <a:srgbClr val="4361EE"/>
                </a:solidFill>
                <a:latin typeface="Poppins SemiBold" pitchFamily="2" charset="77"/>
                <a:cs typeface="Poppins SemiBold" pitchFamily="2" charset="77"/>
              </a:rPr>
              <a:t> </a:t>
            </a:r>
            <a:r>
              <a:rPr lang="en-US" sz="2400" dirty="0">
                <a:solidFill>
                  <a:srgbClr val="F77217"/>
                </a:solidFill>
                <a:latin typeface="Poppins SemiBold" pitchFamily="2" charset="77"/>
                <a:cs typeface="Poppins SemiBold" pitchFamily="2" charset="77"/>
              </a:rPr>
              <a:t>Hookah</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causan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el</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mismo</a:t>
            </a:r>
            <a:r>
              <a:rPr lang="en-US" sz="2400" dirty="0">
                <a:solidFill>
                  <a:srgbClr val="4361EE"/>
                </a:solidFill>
                <a:latin typeface="Poppins SemiBold" pitchFamily="2" charset="77"/>
                <a:cs typeface="Poppins SemiBold" pitchFamily="2" charset="77"/>
              </a:rPr>
              <a:t> </a:t>
            </a:r>
            <a:r>
              <a:rPr lang="en-US" sz="2400" dirty="0" err="1">
                <a:solidFill>
                  <a:srgbClr val="F77217"/>
                </a:solidFill>
                <a:latin typeface="Poppins SemiBold" pitchFamily="2" charset="77"/>
                <a:cs typeface="Poppins SemiBold" pitchFamily="2" charset="77"/>
              </a:rPr>
              <a:t>daño</a:t>
            </a:r>
            <a:r>
              <a:rPr lang="en-US" sz="2400" dirty="0">
                <a:solidFill>
                  <a:srgbClr val="F77217"/>
                </a:solidFill>
                <a:latin typeface="Poppins SemiBold" pitchFamily="2" charset="77"/>
                <a:cs typeface="Poppins SemiBold" pitchFamily="2" charset="77"/>
              </a:rPr>
              <a:t> a la </a:t>
            </a:r>
            <a:r>
              <a:rPr lang="en-US" sz="2400" dirty="0" err="1">
                <a:solidFill>
                  <a:srgbClr val="F77217"/>
                </a:solidFill>
                <a:latin typeface="Poppins SemiBold" pitchFamily="2" charset="77"/>
                <a:cs typeface="Poppins SemiBold" pitchFamily="2" charset="77"/>
              </a:rPr>
              <a:t>salud</a:t>
            </a:r>
            <a:r>
              <a:rPr lang="en-US" sz="2400" dirty="0">
                <a:solidFill>
                  <a:srgbClr val="F77217"/>
                </a:solidFill>
                <a:latin typeface="Poppins SemiBold" pitchFamily="2" charset="77"/>
                <a:cs typeface="Poppins SemiBold" pitchFamily="2" charset="77"/>
              </a:rPr>
              <a:t> </a:t>
            </a:r>
            <a:r>
              <a:rPr lang="en-US" sz="2400" dirty="0">
                <a:solidFill>
                  <a:srgbClr val="4361EE"/>
                </a:solidFill>
                <a:latin typeface="Poppins SemiBold" pitchFamily="2" charset="77"/>
                <a:cs typeface="Poppins SemiBold" pitchFamily="2" charset="77"/>
              </a:rPr>
              <a:t>que </a:t>
            </a:r>
            <a:r>
              <a:rPr lang="en-US" sz="2400" dirty="0" err="1">
                <a:solidFill>
                  <a:srgbClr val="4361EE"/>
                </a:solidFill>
                <a:latin typeface="Poppins SemiBold" pitchFamily="2" charset="77"/>
                <a:cs typeface="Poppins SemiBold" pitchFamily="2" charset="77"/>
              </a:rPr>
              <a:t>los</a:t>
            </a:r>
            <a:r>
              <a:rPr lang="en-US" sz="2400" dirty="0">
                <a:solidFill>
                  <a:srgbClr val="4361EE"/>
                </a:solidFill>
                <a:latin typeface="Poppins SemiBold" pitchFamily="2" charset="77"/>
                <a:cs typeface="Poppins SemiBold" pitchFamily="2" charset="77"/>
              </a:rPr>
              <a:t> cigarillos.</a:t>
            </a:r>
          </a:p>
          <a:p>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p:txBody>
      </p:sp>
      <p:pic>
        <p:nvPicPr>
          <p:cNvPr id="5" name="Picture Placeholder 4">
            <a:extLst>
              <a:ext uri="{FF2B5EF4-FFF2-40B4-BE49-F238E27FC236}">
                <a16:creationId xmlns:a16="http://schemas.microsoft.com/office/drawing/2014/main" id="{A369A797-5B8B-CFA1-AF6F-D23E43635C00}"/>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rotWithShape="1">
          <a:blip r:embed="rId4"/>
          <a:srcRect l="8031" t="12654" r="8031" b="3409"/>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2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B9F0F86-238D-8C5F-D0D9-BA14D77599D1}"/>
              </a:ext>
            </a:extLst>
          </p:cNvPr>
          <p:cNvSpPr/>
          <p:nvPr/>
        </p:nvSpPr>
        <p:spPr>
          <a:xfrm>
            <a:off x="1" y="0"/>
            <a:ext cx="3071664" cy="6858000"/>
          </a:xfrm>
          <a:prstGeom prst="rect">
            <a:avLst/>
          </a:prstGeom>
          <a:gradFill flip="none" rotWithShape="1">
            <a:gsLst>
              <a:gs pos="10000">
                <a:srgbClr val="4361EE"/>
              </a:gs>
              <a:gs pos="99000">
                <a:srgbClr val="4CC9F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768B03C-0DD4-884A-B6DF-C1A2775F66F1}"/>
              </a:ext>
            </a:extLst>
          </p:cNvPr>
          <p:cNvSpPr/>
          <p:nvPr/>
        </p:nvSpPr>
        <p:spPr>
          <a:xfrm>
            <a:off x="896932" y="627768"/>
            <a:ext cx="4406980" cy="5573242"/>
          </a:xfrm>
          <a:prstGeom prst="roundRect">
            <a:avLst>
              <a:gd name="adj" fmla="val 1721"/>
            </a:avLst>
          </a:prstGeom>
          <a:solidFill>
            <a:schemeClr val="bg1"/>
          </a:soli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51D1EF70-E9D9-0842-9FE3-9DE344DD8FE4}"/>
              </a:ext>
            </a:extLst>
          </p:cNvPr>
          <p:cNvSpPr/>
          <p:nvPr/>
        </p:nvSpPr>
        <p:spPr>
          <a:xfrm>
            <a:off x="1012065" y="4725144"/>
            <a:ext cx="4176713" cy="1078500"/>
          </a:xfrm>
          <a:prstGeom prst="rect">
            <a:avLst/>
          </a:prstGeom>
        </p:spPr>
        <p:txBody>
          <a:bodyPr wrap="square" lIns="91440" tIns="45720" rIns="91440" bIns="45720" anchor="t">
            <a:spAutoFit/>
          </a:bodyPr>
          <a:lstStyle/>
          <a:p>
            <a:pPr algn="ctr">
              <a:lnSpc>
                <a:spcPts val="2600"/>
              </a:lnSpc>
            </a:pPr>
            <a:r>
              <a:rPr lang="en-US" b="1" dirty="0" err="1">
                <a:solidFill>
                  <a:srgbClr val="4361EE"/>
                </a:solidFill>
                <a:latin typeface="Poppins SemiBold" pitchFamily="2" charset="77"/>
                <a:ea typeface="Open Sans" panose="020B0606030504020204" pitchFamily="34" charset="0"/>
                <a:cs typeface="Poppins SemiBold" pitchFamily="2" charset="77"/>
              </a:rPr>
              <a:t>Fumar</a:t>
            </a:r>
            <a:r>
              <a:rPr lang="en-US" b="1" dirty="0">
                <a:solidFill>
                  <a:srgbClr val="4361EE"/>
                </a:solidFill>
                <a:latin typeface="Poppins SemiBold" pitchFamily="2" charset="77"/>
                <a:ea typeface="Open Sans" panose="020B0606030504020204" pitchFamily="34" charset="0"/>
                <a:cs typeface="Poppins SemiBold" pitchFamily="2" charset="77"/>
              </a:rPr>
              <a:t> Hookahs </a:t>
            </a:r>
            <a:r>
              <a:rPr lang="en-US" b="1" dirty="0" err="1">
                <a:solidFill>
                  <a:srgbClr val="4361EE"/>
                </a:solidFill>
                <a:latin typeface="Poppins SemiBold" pitchFamily="2" charset="77"/>
                <a:ea typeface="Open Sans" panose="020B0606030504020204" pitchFamily="34" charset="0"/>
                <a:cs typeface="Poppins SemiBold" pitchFamily="2" charset="77"/>
              </a:rPr>
              <a:t>daña</a:t>
            </a:r>
            <a:r>
              <a:rPr lang="en-US" b="1" dirty="0">
                <a:solidFill>
                  <a:srgbClr val="4361EE"/>
                </a:solidFill>
                <a:latin typeface="Poppins SemiBold" pitchFamily="2" charset="77"/>
                <a:ea typeface="Open Sans" panose="020B0606030504020204" pitchFamily="34" charset="0"/>
                <a:cs typeface="Poppins SemiBold" pitchFamily="2" charset="77"/>
              </a:rPr>
              <a:t> </a:t>
            </a:r>
            <a:r>
              <a:rPr lang="en-US" b="1" dirty="0" err="1">
                <a:solidFill>
                  <a:srgbClr val="4361EE"/>
                </a:solidFill>
                <a:latin typeface="Poppins SemiBold" pitchFamily="2" charset="77"/>
                <a:ea typeface="Open Sans" panose="020B0606030504020204" pitchFamily="34" charset="0"/>
                <a:cs typeface="Poppins SemiBold" pitchFamily="2" charset="77"/>
              </a:rPr>
              <a:t>los</a:t>
            </a:r>
            <a:endParaRPr lang="en-US" b="1" dirty="0">
              <a:solidFill>
                <a:srgbClr val="4361EE"/>
              </a:solidFill>
              <a:latin typeface="Poppins SemiBold" pitchFamily="2" charset="77"/>
              <a:ea typeface="Open Sans" panose="020B0606030504020204" pitchFamily="34" charset="0"/>
              <a:cs typeface="Poppins SemiBold" pitchFamily="2" charset="77"/>
            </a:endParaRPr>
          </a:p>
          <a:p>
            <a:pPr algn="ctr">
              <a:lnSpc>
                <a:spcPts val="2600"/>
              </a:lnSpc>
            </a:pPr>
            <a:r>
              <a:rPr lang="en-US" b="1" dirty="0" err="1">
                <a:solidFill>
                  <a:srgbClr val="4361EE"/>
                </a:solidFill>
                <a:latin typeface="Poppins SemiBold" pitchFamily="2" charset="77"/>
                <a:ea typeface="Open Sans" panose="020B0606030504020204" pitchFamily="34" charset="0"/>
                <a:cs typeface="Poppins SemiBold" pitchFamily="2" charset="77"/>
              </a:rPr>
              <a:t>Pulmones</a:t>
            </a:r>
            <a:r>
              <a:rPr lang="en-US" b="1" dirty="0">
                <a:solidFill>
                  <a:srgbClr val="4361EE"/>
                </a:solidFill>
                <a:latin typeface="Poppins SemiBold" pitchFamily="2" charset="77"/>
                <a:ea typeface="Open Sans" panose="020B0606030504020204" pitchFamily="34" charset="0"/>
                <a:cs typeface="Poppins SemiBold" pitchFamily="2" charset="77"/>
              </a:rPr>
              <a:t> tanto </a:t>
            </a:r>
            <a:r>
              <a:rPr lang="en-US" b="1" dirty="0" err="1">
                <a:solidFill>
                  <a:srgbClr val="4361EE"/>
                </a:solidFill>
                <a:latin typeface="Poppins SemiBold" pitchFamily="2" charset="77"/>
                <a:ea typeface="Open Sans" panose="020B0606030504020204" pitchFamily="34" charset="0"/>
                <a:cs typeface="Poppins SemiBold" pitchFamily="2" charset="77"/>
              </a:rPr>
              <a:t>como</a:t>
            </a:r>
            <a:endParaRPr lang="en-US" b="1" dirty="0">
              <a:solidFill>
                <a:srgbClr val="4361EE"/>
              </a:solidFill>
              <a:latin typeface="Poppins SemiBold" pitchFamily="2" charset="77"/>
              <a:ea typeface="Open Sans" panose="020B0606030504020204" pitchFamily="34" charset="0"/>
              <a:cs typeface="Poppins SemiBold" pitchFamily="2" charset="77"/>
            </a:endParaRPr>
          </a:p>
          <a:p>
            <a:pPr algn="ctr">
              <a:lnSpc>
                <a:spcPts val="2600"/>
              </a:lnSpc>
            </a:pPr>
            <a:r>
              <a:rPr lang="en-US" b="1" dirty="0" err="1">
                <a:solidFill>
                  <a:srgbClr val="4361EE"/>
                </a:solidFill>
                <a:latin typeface="Poppins SemiBold" pitchFamily="2" charset="77"/>
                <a:ea typeface="Open Sans" panose="020B0606030504020204" pitchFamily="34" charset="0"/>
                <a:cs typeface="Poppins SemiBold" pitchFamily="2" charset="77"/>
              </a:rPr>
              <a:t>los</a:t>
            </a:r>
            <a:r>
              <a:rPr lang="en-US" b="1" dirty="0">
                <a:solidFill>
                  <a:srgbClr val="4361EE"/>
                </a:solidFill>
                <a:latin typeface="Poppins SemiBold" pitchFamily="2" charset="77"/>
                <a:ea typeface="Open Sans" panose="020B0606030504020204" pitchFamily="34" charset="0"/>
                <a:cs typeface="Poppins SemiBold" pitchFamily="2" charset="77"/>
              </a:rPr>
              <a:t> </a:t>
            </a:r>
            <a:r>
              <a:rPr lang="en-US" b="1" dirty="0" err="1">
                <a:solidFill>
                  <a:srgbClr val="4361EE"/>
                </a:solidFill>
                <a:latin typeface="Poppins SemiBold" pitchFamily="2" charset="77"/>
                <a:ea typeface="Open Sans" panose="020B0606030504020204" pitchFamily="34" charset="0"/>
                <a:cs typeface="Poppins SemiBold" pitchFamily="2" charset="77"/>
              </a:rPr>
              <a:t>cigarrillos</a:t>
            </a:r>
            <a:endParaRPr lang="en-ID" b="1" dirty="0">
              <a:solidFill>
                <a:srgbClr val="4361EE"/>
              </a:solidFill>
              <a:latin typeface="Poppins SemiBold" pitchFamily="2" charset="77"/>
              <a:ea typeface="Open Sans" panose="020B0606030504020204" pitchFamily="34" charset="0"/>
              <a:cs typeface="Poppins SemiBold" pitchFamily="2" charset="77"/>
            </a:endParaRPr>
          </a:p>
        </p:txBody>
      </p:sp>
      <p:sp>
        <p:nvSpPr>
          <p:cNvPr id="13" name="TextBox 12">
            <a:extLst>
              <a:ext uri="{FF2B5EF4-FFF2-40B4-BE49-F238E27FC236}">
                <a16:creationId xmlns:a16="http://schemas.microsoft.com/office/drawing/2014/main" id="{A35FD737-9612-B045-B50A-18972691C796}"/>
              </a:ext>
            </a:extLst>
          </p:cNvPr>
          <p:cNvSpPr txBox="1"/>
          <p:nvPr/>
        </p:nvSpPr>
        <p:spPr>
          <a:xfrm>
            <a:off x="5879976" y="709826"/>
            <a:ext cx="6312024" cy="600164"/>
          </a:xfrm>
          <a:prstGeom prst="rect">
            <a:avLst/>
          </a:prstGeom>
          <a:noFill/>
        </p:spPr>
        <p:txBody>
          <a:bodyPr wrap="square" rtlCol="0">
            <a:spAutoFit/>
          </a:bodyPr>
          <a:lstStyle/>
          <a:p>
            <a:r>
              <a:rPr lang="en-US" sz="3300" dirty="0" err="1">
                <a:solidFill>
                  <a:srgbClr val="4361EE"/>
                </a:solidFill>
                <a:latin typeface="Poppins SemiBold" pitchFamily="2" charset="77"/>
                <a:cs typeface="Poppins SemiBold" pitchFamily="2" charset="77"/>
              </a:rPr>
              <a:t>Hechos</a:t>
            </a:r>
            <a:r>
              <a:rPr lang="en-US" sz="3300" dirty="0">
                <a:solidFill>
                  <a:srgbClr val="4361EE"/>
                </a:solidFill>
                <a:latin typeface="Poppins SemiBold" pitchFamily="2" charset="77"/>
                <a:cs typeface="Poppins SemiBold" pitchFamily="2" charset="77"/>
              </a:rPr>
              <a:t> </a:t>
            </a:r>
            <a:r>
              <a:rPr lang="en-US" sz="3300" dirty="0" err="1">
                <a:solidFill>
                  <a:srgbClr val="4361EE"/>
                </a:solidFill>
                <a:latin typeface="Poppins SemiBold" pitchFamily="2" charset="77"/>
                <a:cs typeface="Poppins SemiBold" pitchFamily="2" charset="77"/>
              </a:rPr>
              <a:t>sobre</a:t>
            </a:r>
            <a:r>
              <a:rPr lang="en-US" sz="3300" dirty="0">
                <a:solidFill>
                  <a:srgbClr val="4361EE"/>
                </a:solidFill>
                <a:latin typeface="Poppins SemiBold" pitchFamily="2" charset="77"/>
                <a:cs typeface="Poppins SemiBold" pitchFamily="2" charset="77"/>
              </a:rPr>
              <a:t> las Hookahs</a:t>
            </a:r>
            <a:endParaRPr lang="en-US" sz="3300" dirty="0">
              <a:solidFill>
                <a:srgbClr val="F77217"/>
              </a:solidFill>
              <a:latin typeface="Poppins SemiBold" pitchFamily="2" charset="77"/>
              <a:cs typeface="Poppins SemiBold" pitchFamily="2" charset="77"/>
            </a:endParaRPr>
          </a:p>
        </p:txBody>
      </p:sp>
      <p:sp>
        <p:nvSpPr>
          <p:cNvPr id="14" name="Rectangle 13">
            <a:extLst>
              <a:ext uri="{FF2B5EF4-FFF2-40B4-BE49-F238E27FC236}">
                <a16:creationId xmlns:a16="http://schemas.microsoft.com/office/drawing/2014/main" id="{6EFD415A-A10D-C943-A81E-66F92A1968CE}"/>
              </a:ext>
            </a:extLst>
          </p:cNvPr>
          <p:cNvSpPr/>
          <p:nvPr/>
        </p:nvSpPr>
        <p:spPr>
          <a:xfrm>
            <a:off x="7461317" y="1848244"/>
            <a:ext cx="4323315" cy="1323439"/>
          </a:xfrm>
          <a:prstGeom prst="rect">
            <a:avLst/>
          </a:prstGeom>
        </p:spPr>
        <p:txBody>
          <a:bodyPr wrap="square">
            <a:spAutoFit/>
          </a:bodyPr>
          <a:lstStyle/>
          <a:p>
            <a:r>
              <a:rPr lang="en-US" sz="2000" dirty="0">
                <a:solidFill>
                  <a:srgbClr val="4361EE"/>
                </a:solidFill>
                <a:latin typeface="Poppins Medium" pitchFamily="2" charset="77"/>
                <a:ea typeface="Open Sans" panose="020B0606030504020204" pitchFamily="34" charset="0"/>
                <a:cs typeface="Poppins Medium" pitchFamily="2" charset="77"/>
              </a:rPr>
              <a:t>El </a:t>
            </a:r>
            <a:r>
              <a:rPr lang="en-US" sz="2000" dirty="0" err="1">
                <a:solidFill>
                  <a:srgbClr val="4361EE"/>
                </a:solidFill>
                <a:latin typeface="Poppins Medium" pitchFamily="2" charset="77"/>
                <a:ea typeface="Open Sans" panose="020B0606030504020204" pitchFamily="34" charset="0"/>
                <a:cs typeface="Poppins Medium" pitchFamily="2" charset="77"/>
              </a:rPr>
              <a:t>humo</a:t>
            </a:r>
            <a:r>
              <a:rPr lang="en-US" sz="2000" dirty="0">
                <a:solidFill>
                  <a:srgbClr val="4361EE"/>
                </a:solidFill>
                <a:latin typeface="Poppins Medium" pitchFamily="2" charset="77"/>
                <a:ea typeface="Open Sans" panose="020B0606030504020204" pitchFamily="34" charset="0"/>
                <a:cs typeface="Poppins Medium" pitchFamily="2" charset="77"/>
              </a:rPr>
              <a:t> del </a:t>
            </a:r>
            <a:r>
              <a:rPr lang="en-US" sz="2000" dirty="0">
                <a:solidFill>
                  <a:srgbClr val="F77217"/>
                </a:solidFill>
                <a:latin typeface="Poppins Medium" pitchFamily="2" charset="77"/>
                <a:ea typeface="Open Sans" panose="020B0606030504020204" pitchFamily="34" charset="0"/>
                <a:cs typeface="Poppins Medium" pitchFamily="2" charset="77"/>
              </a:rPr>
              <a:t>tabaco </a:t>
            </a:r>
            <a:r>
              <a:rPr lang="en-US" sz="2000" dirty="0" err="1">
                <a:solidFill>
                  <a:srgbClr val="4361EE"/>
                </a:solidFill>
                <a:latin typeface="Poppins Medium" pitchFamily="2" charset="77"/>
                <a:ea typeface="Open Sans" panose="020B0606030504020204" pitchFamily="34" charset="0"/>
                <a:cs typeface="Poppins Medium" pitchFamily="2" charset="77"/>
              </a:rPr>
              <a:t>calentado</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en</a:t>
            </a:r>
            <a:r>
              <a:rPr lang="en-US" sz="2000" dirty="0">
                <a:solidFill>
                  <a:srgbClr val="4361EE"/>
                </a:solidFill>
                <a:latin typeface="Poppins Medium" pitchFamily="2" charset="77"/>
                <a:ea typeface="Open Sans" panose="020B0606030504020204" pitchFamily="34" charset="0"/>
                <a:cs typeface="Poppins Medium" pitchFamily="2" charset="77"/>
              </a:rPr>
              <a:t> las Hookahs </a:t>
            </a:r>
            <a:r>
              <a:rPr lang="en-US" sz="2000" dirty="0" err="1">
                <a:solidFill>
                  <a:srgbClr val="F77217"/>
                </a:solidFill>
                <a:latin typeface="Poppins Medium" pitchFamily="2" charset="77"/>
                <a:ea typeface="Open Sans" panose="020B0606030504020204" pitchFamily="34" charset="0"/>
                <a:cs typeface="Poppins Medium" pitchFamily="2" charset="77"/>
              </a:rPr>
              <a:t>obstruye</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los</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poros</a:t>
            </a:r>
            <a:r>
              <a:rPr lang="en-US" sz="2000" dirty="0">
                <a:solidFill>
                  <a:srgbClr val="4361EE"/>
                </a:solidFill>
                <a:latin typeface="Poppins Medium" pitchFamily="2" charset="77"/>
                <a:ea typeface="Open Sans" panose="020B0606030504020204" pitchFamily="34" charset="0"/>
                <a:cs typeface="Poppins Medium" pitchFamily="2" charset="77"/>
              </a:rPr>
              <a:t> del </a:t>
            </a:r>
            <a:r>
              <a:rPr lang="en-US" sz="2000" dirty="0" err="1">
                <a:solidFill>
                  <a:srgbClr val="4361EE"/>
                </a:solidFill>
                <a:latin typeface="Poppins Medium" pitchFamily="2" charset="77"/>
                <a:ea typeface="Open Sans" panose="020B0606030504020204" pitchFamily="34" charset="0"/>
                <a:cs typeface="Poppins Medium" pitchFamily="2" charset="77"/>
              </a:rPr>
              <a:t>sistema</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respiratorio</a:t>
            </a:r>
            <a:r>
              <a:rPr lang="en-US" sz="2000" dirty="0">
                <a:solidFill>
                  <a:srgbClr val="4361EE"/>
                </a:solidFill>
                <a:latin typeface="Poppins Medium" pitchFamily="2" charset="77"/>
                <a:ea typeface="Open Sans" panose="020B0606030504020204" pitchFamily="34" charset="0"/>
                <a:cs typeface="Poppins Medium" pitchFamily="2" charset="77"/>
              </a:rPr>
              <a:t>.</a:t>
            </a:r>
          </a:p>
          <a:p>
            <a:endParaRPr lang="en-US" sz="2000" dirty="0">
              <a:latin typeface="Poppins Medium" pitchFamily="2" charset="77"/>
              <a:ea typeface="Open Sans" panose="020B0606030504020204" pitchFamily="34" charset="0"/>
              <a:cs typeface="Poppins Medium" pitchFamily="2" charset="77"/>
            </a:endParaRPr>
          </a:p>
        </p:txBody>
      </p:sp>
      <p:grpSp>
        <p:nvGrpSpPr>
          <p:cNvPr id="17" name="Group 16">
            <a:extLst>
              <a:ext uri="{FF2B5EF4-FFF2-40B4-BE49-F238E27FC236}">
                <a16:creationId xmlns:a16="http://schemas.microsoft.com/office/drawing/2014/main" id="{70091613-1A0B-D944-B6FA-F9F629A8FEF5}"/>
              </a:ext>
            </a:extLst>
          </p:cNvPr>
          <p:cNvGrpSpPr>
            <a:grpSpLocks noChangeAspect="1"/>
          </p:cNvGrpSpPr>
          <p:nvPr/>
        </p:nvGrpSpPr>
        <p:grpSpPr>
          <a:xfrm>
            <a:off x="5906514" y="1740850"/>
            <a:ext cx="1269606" cy="1269606"/>
            <a:chOff x="1703512" y="1317413"/>
            <a:chExt cx="1547096" cy="1547096"/>
          </a:xfrm>
        </p:grpSpPr>
        <p:sp>
          <p:nvSpPr>
            <p:cNvPr id="18" name="Oval 17">
              <a:extLst>
                <a:ext uri="{FF2B5EF4-FFF2-40B4-BE49-F238E27FC236}">
                  <a16:creationId xmlns:a16="http://schemas.microsoft.com/office/drawing/2014/main" id="{DFA82D72-42A2-3246-AB5A-1D4A31225AF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791283-2218-3F42-9A24-A5547A3B50C3}"/>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7D961C98-6998-8E4E-BD9A-26CD0E3334CD}"/>
              </a:ext>
            </a:extLst>
          </p:cNvPr>
          <p:cNvSpPr>
            <a:spLocks noChangeAspect="1"/>
          </p:cNvSpPr>
          <p:nvPr/>
        </p:nvSpPr>
        <p:spPr>
          <a:xfrm>
            <a:off x="6019482" y="2144819"/>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1</a:t>
            </a:r>
            <a:endParaRPr lang="en-ID" sz="2400" b="1" dirty="0">
              <a:latin typeface="Poppins ExtraBold" pitchFamily="2" charset="77"/>
              <a:ea typeface="Open Sans" panose="020B0606030504020204" pitchFamily="34" charset="0"/>
              <a:cs typeface="Poppins ExtraBold" pitchFamily="2" charset="77"/>
            </a:endParaRPr>
          </a:p>
        </p:txBody>
      </p:sp>
      <p:pic>
        <p:nvPicPr>
          <p:cNvPr id="4" name="Picture Placeholder 3">
            <a:extLst>
              <a:ext uri="{FF2B5EF4-FFF2-40B4-BE49-F238E27FC236}">
                <a16:creationId xmlns:a16="http://schemas.microsoft.com/office/drawing/2014/main" id="{0B784238-6912-F2C2-C688-F93BF6B05F84}"/>
              </a:ext>
            </a:extLst>
          </p:cNvPr>
          <p:cNvPicPr>
            <a:picLocks noGrp="1" noChangeAspect="1"/>
          </p:cNvPicPr>
          <p:nvPr>
            <p:ph type="pic" sz="quarter" idx="10"/>
          </p:nvPr>
        </p:nvPicPr>
        <p:blipFill>
          <a:blip r:embed="rId3"/>
          <a:srcRect t="5188" b="5188"/>
          <a:stretch>
            <a:fillRect/>
          </a:stretch>
        </p:blipFill>
        <p:spPr>
          <a:xfrm>
            <a:off x="1019175" y="765795"/>
            <a:ext cx="4176713" cy="3743325"/>
          </a:xfrm>
        </p:spPr>
      </p:pic>
      <p:sp>
        <p:nvSpPr>
          <p:cNvPr id="21" name="Rectangle 20">
            <a:extLst>
              <a:ext uri="{FF2B5EF4-FFF2-40B4-BE49-F238E27FC236}">
                <a16:creationId xmlns:a16="http://schemas.microsoft.com/office/drawing/2014/main" id="{1F895EAA-BDC2-3EBA-5F16-B7F1341A9574}"/>
              </a:ext>
            </a:extLst>
          </p:cNvPr>
          <p:cNvSpPr/>
          <p:nvPr/>
        </p:nvSpPr>
        <p:spPr>
          <a:xfrm>
            <a:off x="7461317" y="3501008"/>
            <a:ext cx="4323315" cy="1015663"/>
          </a:xfrm>
          <a:prstGeom prst="rect">
            <a:avLst/>
          </a:prstGeom>
        </p:spPr>
        <p:txBody>
          <a:bodyPr wrap="square">
            <a:spAutoFit/>
          </a:bodyPr>
          <a:lstStyle/>
          <a:p>
            <a:r>
              <a:rPr lang="en-US" sz="2000" dirty="0">
                <a:solidFill>
                  <a:srgbClr val="4361EE"/>
                </a:solidFill>
                <a:latin typeface="Poppins Medium" pitchFamily="2" charset="77"/>
                <a:ea typeface="Open Sans" panose="020B0606030504020204" pitchFamily="34" charset="0"/>
                <a:cs typeface="Poppins Medium" pitchFamily="2" charset="77"/>
              </a:rPr>
              <a:t>Los </a:t>
            </a:r>
            <a:r>
              <a:rPr lang="en-US" sz="2000" dirty="0" err="1">
                <a:solidFill>
                  <a:srgbClr val="4361EE"/>
                </a:solidFill>
                <a:latin typeface="Poppins Medium" pitchFamily="2" charset="77"/>
                <a:ea typeface="Open Sans" panose="020B0606030504020204" pitchFamily="34" charset="0"/>
                <a:cs typeface="Poppins Medium" pitchFamily="2" charset="77"/>
              </a:rPr>
              <a:t>usuarios</a:t>
            </a:r>
            <a:r>
              <a:rPr lang="en-US" sz="2000" dirty="0">
                <a:solidFill>
                  <a:srgbClr val="4361EE"/>
                </a:solidFill>
                <a:latin typeface="Poppins Medium" pitchFamily="2" charset="77"/>
                <a:ea typeface="Open Sans" panose="020B0606030504020204" pitchFamily="34" charset="0"/>
                <a:cs typeface="Poppins Medium" pitchFamily="2" charset="77"/>
              </a:rPr>
              <a:t> de hookahs </a:t>
            </a:r>
            <a:r>
              <a:rPr lang="en-US" sz="2000" dirty="0" err="1">
                <a:solidFill>
                  <a:srgbClr val="F77217"/>
                </a:solidFill>
                <a:latin typeface="Poppins Medium" pitchFamily="2" charset="77"/>
                <a:ea typeface="Open Sans" panose="020B0606030504020204" pitchFamily="34" charset="0"/>
                <a:cs typeface="Poppins Medium" pitchFamily="2" charset="77"/>
              </a:rPr>
              <a:t>están</a:t>
            </a:r>
            <a:r>
              <a:rPr lang="en-US" sz="2000" dirty="0">
                <a:solidFill>
                  <a:srgbClr val="F77217"/>
                </a:solidFill>
                <a:latin typeface="Poppins Medium" pitchFamily="2" charset="77"/>
                <a:ea typeface="Open Sans" panose="020B0606030504020204" pitchFamily="34" charset="0"/>
                <a:cs typeface="Poppins Medium" pitchFamily="2" charset="77"/>
              </a:rPr>
              <a:t> </a:t>
            </a:r>
            <a:r>
              <a:rPr lang="en-US" sz="2000" dirty="0" err="1">
                <a:solidFill>
                  <a:srgbClr val="F77217"/>
                </a:solidFill>
                <a:latin typeface="Poppins Medium" pitchFamily="2" charset="77"/>
                <a:ea typeface="Open Sans" panose="020B0606030504020204" pitchFamily="34" charset="0"/>
                <a:cs typeface="Poppins Medium" pitchFamily="2" charset="77"/>
              </a:rPr>
              <a:t>expuestos</a:t>
            </a:r>
            <a:r>
              <a:rPr lang="en-US" sz="2000" dirty="0">
                <a:solidFill>
                  <a:srgbClr val="4361EE"/>
                </a:solidFill>
                <a:latin typeface="Poppins Medium" pitchFamily="2" charset="77"/>
                <a:ea typeface="Open Sans" panose="020B0606030504020204" pitchFamily="34" charset="0"/>
                <a:cs typeface="Poppins Medium" pitchFamily="2" charset="77"/>
              </a:rPr>
              <a:t> a </a:t>
            </a:r>
            <a:r>
              <a:rPr lang="en-US" sz="2000" dirty="0" err="1">
                <a:solidFill>
                  <a:srgbClr val="4361EE"/>
                </a:solidFill>
                <a:latin typeface="Poppins Medium" pitchFamily="2" charset="77"/>
                <a:ea typeface="Open Sans" panose="020B0606030504020204" pitchFamily="34" charset="0"/>
                <a:cs typeface="Poppins Medium" pitchFamily="2" charset="77"/>
              </a:rPr>
              <a:t>más</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humo</a:t>
            </a:r>
            <a:r>
              <a:rPr lang="en-US" sz="2000" dirty="0">
                <a:solidFill>
                  <a:srgbClr val="4361EE"/>
                </a:solidFill>
                <a:latin typeface="Poppins Medium" pitchFamily="2" charset="77"/>
                <a:ea typeface="Open Sans" panose="020B0606030504020204" pitchFamily="34" charset="0"/>
                <a:cs typeface="Poppins Medium" pitchFamily="2" charset="77"/>
              </a:rPr>
              <a:t> que </a:t>
            </a:r>
            <a:r>
              <a:rPr lang="en-US" sz="2000" dirty="0" err="1">
                <a:solidFill>
                  <a:srgbClr val="4361EE"/>
                </a:solidFill>
                <a:latin typeface="Poppins Medium" pitchFamily="2" charset="77"/>
                <a:ea typeface="Open Sans" panose="020B0606030504020204" pitchFamily="34" charset="0"/>
                <a:cs typeface="Poppins Medium" pitchFamily="2" charset="77"/>
              </a:rPr>
              <a:t>los</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usuarios</a:t>
            </a:r>
            <a:r>
              <a:rPr lang="en-US" sz="2000" dirty="0">
                <a:solidFill>
                  <a:srgbClr val="4361EE"/>
                </a:solidFill>
                <a:latin typeface="Poppins Medium" pitchFamily="2" charset="77"/>
                <a:ea typeface="Open Sans" panose="020B0606030504020204" pitchFamily="34" charset="0"/>
                <a:cs typeface="Poppins Medium" pitchFamily="2" charset="77"/>
              </a:rPr>
              <a:t> de </a:t>
            </a:r>
            <a:r>
              <a:rPr lang="en-US" sz="2000" dirty="0" err="1">
                <a:solidFill>
                  <a:srgbClr val="4361EE"/>
                </a:solidFill>
                <a:latin typeface="Poppins Medium" pitchFamily="2" charset="77"/>
                <a:ea typeface="Open Sans" panose="020B0606030504020204" pitchFamily="34" charset="0"/>
                <a:cs typeface="Poppins Medium" pitchFamily="2" charset="77"/>
              </a:rPr>
              <a:t>cigarrillos</a:t>
            </a:r>
            <a:r>
              <a:rPr lang="en-US" sz="2000" dirty="0">
                <a:solidFill>
                  <a:srgbClr val="4361EE"/>
                </a:solidFill>
                <a:latin typeface="Poppins Medium" pitchFamily="2" charset="77"/>
                <a:ea typeface="Open Sans" panose="020B0606030504020204" pitchFamily="34" charset="0"/>
                <a:cs typeface="Poppins Medium" pitchFamily="2" charset="77"/>
              </a:rPr>
              <a:t>.. </a:t>
            </a:r>
          </a:p>
        </p:txBody>
      </p:sp>
      <p:sp>
        <p:nvSpPr>
          <p:cNvPr id="22" name="Rectangle 21">
            <a:extLst>
              <a:ext uri="{FF2B5EF4-FFF2-40B4-BE49-F238E27FC236}">
                <a16:creationId xmlns:a16="http://schemas.microsoft.com/office/drawing/2014/main" id="{A0E4FB4D-A6C5-E357-4B95-219F15688F35}"/>
              </a:ext>
            </a:extLst>
          </p:cNvPr>
          <p:cNvSpPr/>
          <p:nvPr/>
        </p:nvSpPr>
        <p:spPr>
          <a:xfrm>
            <a:off x="7461317" y="5083409"/>
            <a:ext cx="4323315" cy="1015663"/>
          </a:xfrm>
          <a:prstGeom prst="rect">
            <a:avLst/>
          </a:prstGeom>
        </p:spPr>
        <p:txBody>
          <a:bodyPr wrap="square">
            <a:spAutoFit/>
          </a:bodyPr>
          <a:lstStyle/>
          <a:p>
            <a:r>
              <a:rPr lang="en-US" sz="2000" dirty="0">
                <a:solidFill>
                  <a:srgbClr val="4361EE"/>
                </a:solidFill>
                <a:latin typeface="Poppins Medium" pitchFamily="2" charset="77"/>
                <a:ea typeface="Open Sans" panose="020B0606030504020204" pitchFamily="34" charset="0"/>
                <a:cs typeface="Poppins Medium" pitchFamily="2" charset="77"/>
              </a:rPr>
              <a:t>El </a:t>
            </a:r>
            <a:r>
              <a:rPr lang="en-US" sz="2000" dirty="0" err="1">
                <a:solidFill>
                  <a:srgbClr val="4361EE"/>
                </a:solidFill>
                <a:latin typeface="Poppins Medium" pitchFamily="2" charset="77"/>
                <a:ea typeface="Open Sans" panose="020B0606030504020204" pitchFamily="34" charset="0"/>
                <a:cs typeface="Poppins Medium" pitchFamily="2" charset="77"/>
              </a:rPr>
              <a:t>agua</a:t>
            </a:r>
            <a:r>
              <a:rPr lang="en-US" sz="2000" dirty="0">
                <a:solidFill>
                  <a:srgbClr val="4361EE"/>
                </a:solidFill>
                <a:latin typeface="Poppins Medium" pitchFamily="2" charset="77"/>
                <a:ea typeface="Open Sans" panose="020B0606030504020204" pitchFamily="34" charset="0"/>
                <a:cs typeface="Poppins Medium" pitchFamily="2" charset="77"/>
              </a:rPr>
              <a:t> que se </a:t>
            </a:r>
            <a:r>
              <a:rPr lang="en-US" sz="2000" dirty="0" err="1">
                <a:solidFill>
                  <a:srgbClr val="4361EE"/>
                </a:solidFill>
                <a:latin typeface="Poppins Medium" pitchFamily="2" charset="77"/>
                <a:ea typeface="Open Sans" panose="020B0606030504020204" pitchFamily="34" charset="0"/>
                <a:cs typeface="Poppins Medium" pitchFamily="2" charset="77"/>
              </a:rPr>
              <a:t>mueve</a:t>
            </a:r>
            <a:r>
              <a:rPr lang="en-US" sz="2000" dirty="0">
                <a:solidFill>
                  <a:srgbClr val="4361EE"/>
                </a:solidFill>
                <a:latin typeface="Poppins Medium" pitchFamily="2" charset="77"/>
                <a:ea typeface="Open Sans" panose="020B0606030504020204" pitchFamily="34" charset="0"/>
                <a:cs typeface="Poppins Medium" pitchFamily="2" charset="77"/>
              </a:rPr>
              <a:t> a </a:t>
            </a:r>
            <a:r>
              <a:rPr lang="en-US" sz="2000" dirty="0" err="1">
                <a:solidFill>
                  <a:srgbClr val="4361EE"/>
                </a:solidFill>
                <a:latin typeface="Poppins Medium" pitchFamily="2" charset="77"/>
                <a:ea typeface="Open Sans" panose="020B0606030504020204" pitchFamily="34" charset="0"/>
                <a:cs typeface="Poppins Medium" pitchFamily="2" charset="77"/>
              </a:rPr>
              <a:t>través</a:t>
            </a:r>
            <a:r>
              <a:rPr lang="en-US" sz="2000" dirty="0">
                <a:solidFill>
                  <a:srgbClr val="4361EE"/>
                </a:solidFill>
                <a:latin typeface="Poppins Medium" pitchFamily="2" charset="77"/>
                <a:ea typeface="Open Sans" panose="020B0606030504020204" pitchFamily="34" charset="0"/>
                <a:cs typeface="Poppins Medium" pitchFamily="2" charset="77"/>
              </a:rPr>
              <a:t> de sus </a:t>
            </a:r>
            <a:r>
              <a:rPr lang="en-US" sz="2000" dirty="0" err="1">
                <a:solidFill>
                  <a:srgbClr val="4361EE"/>
                </a:solidFill>
                <a:latin typeface="Poppins Medium" pitchFamily="2" charset="77"/>
                <a:ea typeface="Open Sans" panose="020B0606030504020204" pitchFamily="34" charset="0"/>
                <a:cs typeface="Poppins Medium" pitchFamily="2" charset="77"/>
              </a:rPr>
              <a:t>tuberías</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a:solidFill>
                  <a:srgbClr val="F77217"/>
                </a:solidFill>
                <a:latin typeface="Poppins Medium" pitchFamily="2" charset="77"/>
                <a:ea typeface="Open Sans" panose="020B0606030504020204" pitchFamily="34" charset="0"/>
                <a:cs typeface="Poppins Medium" pitchFamily="2" charset="77"/>
              </a:rPr>
              <a:t>NO "</a:t>
            </a:r>
            <a:r>
              <a:rPr lang="en-US" sz="2000" dirty="0" err="1">
                <a:solidFill>
                  <a:srgbClr val="F77217"/>
                </a:solidFill>
                <a:latin typeface="Poppins Medium" pitchFamily="2" charset="77"/>
                <a:ea typeface="Open Sans" panose="020B0606030504020204" pitchFamily="34" charset="0"/>
                <a:cs typeface="Poppins Medium" pitchFamily="2" charset="77"/>
              </a:rPr>
              <a:t>limpia</a:t>
            </a:r>
            <a:r>
              <a:rPr lang="en-US" sz="2000" dirty="0">
                <a:solidFill>
                  <a:srgbClr val="F77217"/>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el</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humo</a:t>
            </a:r>
            <a:r>
              <a:rPr lang="en-US" sz="2000" dirty="0">
                <a:solidFill>
                  <a:srgbClr val="4361EE"/>
                </a:solidFill>
                <a:latin typeface="Poppins Medium" pitchFamily="2" charset="77"/>
                <a:ea typeface="Open Sans" panose="020B0606030504020204" pitchFamily="34" charset="0"/>
                <a:cs typeface="Poppins Medium" pitchFamily="2" charset="77"/>
              </a:rPr>
              <a:t> </a:t>
            </a:r>
            <a:r>
              <a:rPr lang="en-US" sz="2000" dirty="0" err="1">
                <a:solidFill>
                  <a:srgbClr val="4361EE"/>
                </a:solidFill>
                <a:latin typeface="Poppins Medium" pitchFamily="2" charset="77"/>
                <a:ea typeface="Open Sans" panose="020B0606030504020204" pitchFamily="34" charset="0"/>
                <a:cs typeface="Poppins Medium" pitchFamily="2" charset="77"/>
              </a:rPr>
              <a:t>inhalado</a:t>
            </a:r>
            <a:r>
              <a:rPr lang="en-US" sz="2000" dirty="0">
                <a:solidFill>
                  <a:srgbClr val="4361EE"/>
                </a:solidFill>
                <a:latin typeface="Poppins Medium" pitchFamily="2" charset="77"/>
                <a:ea typeface="Open Sans" panose="020B0606030504020204" pitchFamily="34" charset="0"/>
                <a:cs typeface="Poppins Medium" pitchFamily="2" charset="77"/>
              </a:rPr>
              <a:t>.</a:t>
            </a:r>
          </a:p>
        </p:txBody>
      </p:sp>
      <p:grpSp>
        <p:nvGrpSpPr>
          <p:cNvPr id="24" name="Group 23">
            <a:extLst>
              <a:ext uri="{FF2B5EF4-FFF2-40B4-BE49-F238E27FC236}">
                <a16:creationId xmlns:a16="http://schemas.microsoft.com/office/drawing/2014/main" id="{D16739E5-434F-4D3D-1F82-65ACFBD63211}"/>
              </a:ext>
            </a:extLst>
          </p:cNvPr>
          <p:cNvGrpSpPr>
            <a:grpSpLocks noChangeAspect="1"/>
          </p:cNvGrpSpPr>
          <p:nvPr/>
        </p:nvGrpSpPr>
        <p:grpSpPr>
          <a:xfrm>
            <a:off x="5906514" y="3406364"/>
            <a:ext cx="1269606" cy="1269606"/>
            <a:chOff x="1703512" y="1317413"/>
            <a:chExt cx="1547096" cy="1547096"/>
          </a:xfrm>
        </p:grpSpPr>
        <p:sp>
          <p:nvSpPr>
            <p:cNvPr id="25" name="Oval 24">
              <a:extLst>
                <a:ext uri="{FF2B5EF4-FFF2-40B4-BE49-F238E27FC236}">
                  <a16:creationId xmlns:a16="http://schemas.microsoft.com/office/drawing/2014/main" id="{615AF3D1-7325-2EBB-6C16-D83BFB5BA01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AB152E-A430-C99E-DCFA-CA0A9A240A2A}"/>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14EB271F-83D4-26CB-9FD1-576C6A2D7F83}"/>
              </a:ext>
            </a:extLst>
          </p:cNvPr>
          <p:cNvSpPr>
            <a:spLocks noChangeAspect="1"/>
          </p:cNvSpPr>
          <p:nvPr/>
        </p:nvSpPr>
        <p:spPr>
          <a:xfrm>
            <a:off x="6019482" y="3810333"/>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2</a:t>
            </a:r>
            <a:endParaRPr lang="en-ID" sz="2400" b="1" dirty="0">
              <a:latin typeface="Poppins ExtraBold" pitchFamily="2" charset="77"/>
              <a:ea typeface="Open Sans" panose="020B0606030504020204" pitchFamily="34" charset="0"/>
              <a:cs typeface="Poppins ExtraBold" pitchFamily="2" charset="77"/>
            </a:endParaRPr>
          </a:p>
        </p:txBody>
      </p:sp>
      <p:grpSp>
        <p:nvGrpSpPr>
          <p:cNvPr id="28" name="Group 27">
            <a:extLst>
              <a:ext uri="{FF2B5EF4-FFF2-40B4-BE49-F238E27FC236}">
                <a16:creationId xmlns:a16="http://schemas.microsoft.com/office/drawing/2014/main" id="{38D26385-E5FA-B34B-F067-55642A146D59}"/>
              </a:ext>
            </a:extLst>
          </p:cNvPr>
          <p:cNvGrpSpPr>
            <a:grpSpLocks noChangeAspect="1"/>
          </p:cNvGrpSpPr>
          <p:nvPr/>
        </p:nvGrpSpPr>
        <p:grpSpPr>
          <a:xfrm>
            <a:off x="5906514" y="5014728"/>
            <a:ext cx="1269606" cy="1269606"/>
            <a:chOff x="1703512" y="1317413"/>
            <a:chExt cx="1547096" cy="1547096"/>
          </a:xfrm>
        </p:grpSpPr>
        <p:sp>
          <p:nvSpPr>
            <p:cNvPr id="38" name="Oval 37">
              <a:extLst>
                <a:ext uri="{FF2B5EF4-FFF2-40B4-BE49-F238E27FC236}">
                  <a16:creationId xmlns:a16="http://schemas.microsoft.com/office/drawing/2014/main" id="{F1FC09D3-E54A-B4D6-19F8-6D7A57392BB7}"/>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6649943-58BF-D3BA-8C25-A57DBC70A22E}"/>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91B6C80A-135A-6CC0-6F5D-3150DD2BCDC8}"/>
              </a:ext>
            </a:extLst>
          </p:cNvPr>
          <p:cNvSpPr>
            <a:spLocks noChangeAspect="1"/>
          </p:cNvSpPr>
          <p:nvPr/>
        </p:nvSpPr>
        <p:spPr>
          <a:xfrm>
            <a:off x="6019482" y="5418697"/>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3</a:t>
            </a:r>
            <a:endParaRPr lang="en-ID" sz="2400" b="1" dirty="0">
              <a:latin typeface="Poppins ExtraBold" pitchFamily="2" charset="77"/>
              <a:ea typeface="Open Sans" panose="020B0606030504020204" pitchFamily="34" charset="0"/>
              <a:cs typeface="Poppins ExtraBold" pitchFamily="2" charset="77"/>
            </a:endParaRPr>
          </a:p>
        </p:txBody>
      </p:sp>
    </p:spTree>
    <p:extLst>
      <p:ext uri="{BB962C8B-B14F-4D97-AF65-F5344CB8AC3E}">
        <p14:creationId xmlns:p14="http://schemas.microsoft.com/office/powerpoint/2010/main" val="3607541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5400000">
            <a:off x="4427636" y="-906362"/>
            <a:ext cx="3336726" cy="12192001"/>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0">
                <a:srgbClr val="0070C0"/>
              </a:gs>
              <a:gs pos="62000">
                <a:srgbClr val="4CC9F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0" y="806207"/>
            <a:ext cx="12192000" cy="1569660"/>
          </a:xfrm>
          <a:prstGeom prst="rect">
            <a:avLst/>
          </a:prstGeom>
          <a:noFill/>
        </p:spPr>
        <p:txBody>
          <a:bodyPr wrap="square" rtlCol="0">
            <a:spAutoFit/>
          </a:bodyPr>
          <a:lstStyle/>
          <a:p>
            <a:pPr algn="ctr"/>
            <a:r>
              <a:rPr lang="en-US" sz="3600" dirty="0">
                <a:solidFill>
                  <a:srgbClr val="4361EE"/>
                </a:solidFill>
                <a:latin typeface="Poppins SemiBold" pitchFamily="2" charset="77"/>
                <a:cs typeface="Poppins SemiBold" pitchFamily="2" charset="77"/>
              </a:rPr>
              <a:t>Una </a:t>
            </a:r>
            <a:r>
              <a:rPr lang="en-US" sz="3600" dirty="0" err="1">
                <a:solidFill>
                  <a:srgbClr val="4361EE"/>
                </a:solidFill>
                <a:latin typeface="Poppins SemiBold" pitchFamily="2" charset="77"/>
                <a:cs typeface="Poppins SemiBold" pitchFamily="2" charset="77"/>
              </a:rPr>
              <a:t>sesión</a:t>
            </a:r>
            <a:r>
              <a:rPr lang="en-US" sz="3600" dirty="0">
                <a:solidFill>
                  <a:srgbClr val="4361EE"/>
                </a:solidFill>
                <a:latin typeface="Poppins SemiBold" pitchFamily="2" charset="77"/>
                <a:cs typeface="Poppins SemiBold" pitchFamily="2" charset="77"/>
              </a:rPr>
              <a:t> de Hookah = </a:t>
            </a:r>
            <a:r>
              <a:rPr lang="en-US" sz="3600" dirty="0">
                <a:solidFill>
                  <a:srgbClr val="F77217"/>
                </a:solidFill>
                <a:latin typeface="Poppins SemiBold" pitchFamily="2" charset="77"/>
                <a:cs typeface="Poppins SemiBold" pitchFamily="2" charset="77"/>
              </a:rPr>
              <a:t>100 o </a:t>
            </a:r>
            <a:r>
              <a:rPr lang="en-US" sz="3600" dirty="0" err="1">
                <a:solidFill>
                  <a:srgbClr val="F77217"/>
                </a:solidFill>
                <a:latin typeface="Poppins SemiBold" pitchFamily="2" charset="77"/>
                <a:cs typeface="Poppins SemiBold" pitchFamily="2" charset="77"/>
              </a:rPr>
              <a:t>más</a:t>
            </a:r>
            <a:r>
              <a:rPr lang="en-US" sz="3600" dirty="0">
                <a:solidFill>
                  <a:srgbClr val="F77217"/>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cigarrillos</a:t>
            </a:r>
            <a:r>
              <a:rPr lang="en-US" sz="3600" dirty="0">
                <a:solidFill>
                  <a:srgbClr val="4361EE"/>
                </a:solidFill>
                <a:latin typeface="Poppins SemiBold" pitchFamily="2" charset="77"/>
                <a:cs typeface="Poppins SemiBold" pitchFamily="2" charset="77"/>
              </a:rPr>
              <a:t> </a:t>
            </a:r>
          </a:p>
          <a:p>
            <a:pPr algn="ctr"/>
            <a:endParaRPr lang="en-US" sz="3600" dirty="0">
              <a:solidFill>
                <a:srgbClr val="4361EE"/>
              </a:solidFill>
              <a:latin typeface="Poppins SemiBold" pitchFamily="2" charset="77"/>
              <a:cs typeface="Poppins SemiBold" pitchFamily="2" charset="77"/>
            </a:endParaRPr>
          </a:p>
          <a:p>
            <a:pPr algn="ctr"/>
            <a:endParaRPr lang="en-US" sz="2400" dirty="0">
              <a:solidFill>
                <a:srgbClr val="4361EE"/>
              </a:solidFill>
              <a:latin typeface="Poppins SemiBold" pitchFamily="2" charset="77"/>
              <a:cs typeface="Poppins SemiBold" pitchFamily="2" charset="77"/>
            </a:endParaRPr>
          </a:p>
        </p:txBody>
      </p:sp>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rotWithShape="1">
          <a:blip r:embed="rId3"/>
          <a:srcRect l="3687" t="6878" r="1592" b="-1596"/>
          <a:stretch/>
        </p:blipFill>
        <p:spPr>
          <a:xfrm>
            <a:off x="6719714" y="2132856"/>
            <a:ext cx="3336726" cy="3336726"/>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a:spLocks noChangeAspect="1"/>
          </p:cNvSpPr>
          <p:nvPr/>
        </p:nvSpPr>
        <p:spPr>
          <a:xfrm>
            <a:off x="6657596" y="2082319"/>
            <a:ext cx="3460963" cy="3460963"/>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3">
            <a:extLst>
              <a:ext uri="{FF2B5EF4-FFF2-40B4-BE49-F238E27FC236}">
                <a16:creationId xmlns:a16="http://schemas.microsoft.com/office/drawing/2014/main" id="{FA15D73A-82FC-DB13-DC17-BBAC734C56FC}"/>
              </a:ext>
            </a:extLst>
          </p:cNvPr>
          <p:cNvPicPr>
            <a:picLocks noChangeAspect="1"/>
          </p:cNvPicPr>
          <p:nvPr/>
        </p:nvPicPr>
        <p:blipFill rotWithShape="1">
          <a:blip r:embed="rId4"/>
          <a:srcRect l="-7284" t="-3512" r="-5236" b="-9010"/>
          <a:stretch/>
        </p:blipFill>
        <p:spPr>
          <a:xfrm>
            <a:off x="2146319" y="2144437"/>
            <a:ext cx="3336726" cy="3336726"/>
          </a:xfrm>
          <a:prstGeom prst="ellipse">
            <a:avLst/>
          </a:prstGeom>
          <a:solidFill>
            <a:schemeClr val="bg1"/>
          </a:solidFill>
          <a:effectLst>
            <a:outerShdw blurRad="50800" dist="50800" dir="5400000" algn="ctr" rotWithShape="0">
              <a:srgbClr val="000000">
                <a:alpha val="0"/>
              </a:srgbClr>
            </a:outerShdw>
          </a:effectLst>
        </p:spPr>
      </p:pic>
      <p:sp>
        <p:nvSpPr>
          <p:cNvPr id="12" name="Oval 11">
            <a:extLst>
              <a:ext uri="{FF2B5EF4-FFF2-40B4-BE49-F238E27FC236}">
                <a16:creationId xmlns:a16="http://schemas.microsoft.com/office/drawing/2014/main" id="{8EBA99E3-B6F2-0C7F-EB9A-4A8248096E69}"/>
              </a:ext>
            </a:extLst>
          </p:cNvPr>
          <p:cNvSpPr>
            <a:spLocks noChangeAspect="1"/>
          </p:cNvSpPr>
          <p:nvPr/>
        </p:nvSpPr>
        <p:spPr>
          <a:xfrm>
            <a:off x="2073442" y="2082319"/>
            <a:ext cx="3460963" cy="3460963"/>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6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4753E32-E5EC-C445-9284-AD898F887B40}"/>
              </a:ext>
            </a:extLst>
          </p:cNvPr>
          <p:cNvSpPr/>
          <p:nvPr/>
        </p:nvSpPr>
        <p:spPr>
          <a:xfrm>
            <a:off x="0" y="4128298"/>
            <a:ext cx="12192000" cy="2729702"/>
          </a:xfrm>
          <a:prstGeom prst="rect">
            <a:avLst/>
          </a:prstGeom>
          <a:gradFill>
            <a:gsLst>
              <a:gs pos="0">
                <a:srgbClr val="4361EE"/>
              </a:gs>
              <a:gs pos="50000">
                <a:srgbClr val="4895EF"/>
              </a:gs>
              <a:gs pos="100000">
                <a:srgbClr val="4CC9F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Placeholder 24">
            <a:extLst>
              <a:ext uri="{FF2B5EF4-FFF2-40B4-BE49-F238E27FC236}">
                <a16:creationId xmlns:a16="http://schemas.microsoft.com/office/drawing/2014/main" id="{CB538699-E722-5BE1-D1EF-3DBC5E88D0C7}"/>
              </a:ext>
            </a:extLst>
          </p:cNvPr>
          <p:cNvPicPr>
            <a:picLocks noGrp="1" noChangeAspect="1"/>
          </p:cNvPicPr>
          <p:nvPr>
            <p:ph type="pic" sz="quarter" idx="10"/>
          </p:nvPr>
        </p:nvPicPr>
        <p:blipFill>
          <a:blip r:embed="rId3"/>
          <a:srcRect l="41" r="41"/>
          <a:stretch/>
        </p:blipFill>
        <p:spPr>
          <a:xfrm>
            <a:off x="0" y="0"/>
            <a:ext cx="12192000" cy="4128298"/>
          </a:xfrm>
        </p:spPr>
      </p:pic>
      <p:sp>
        <p:nvSpPr>
          <p:cNvPr id="9" name="Rounded Rectangle 8">
            <a:extLst>
              <a:ext uri="{FF2B5EF4-FFF2-40B4-BE49-F238E27FC236}">
                <a16:creationId xmlns:a16="http://schemas.microsoft.com/office/drawing/2014/main" id="{A12F048D-207F-1114-D171-72DDC3EA2AA6}"/>
              </a:ext>
            </a:extLst>
          </p:cNvPr>
          <p:cNvSpPr/>
          <p:nvPr/>
        </p:nvSpPr>
        <p:spPr>
          <a:xfrm>
            <a:off x="519097" y="3573016"/>
            <a:ext cx="11156965" cy="2603501"/>
          </a:xfrm>
          <a:prstGeom prst="roundRect">
            <a:avLst>
              <a:gd name="adj" fmla="val 1727"/>
            </a:avLst>
          </a:prstGeom>
          <a:solidFill>
            <a:srgbClr val="4361EE"/>
          </a:solidFill>
          <a:ln>
            <a:noFill/>
          </a:ln>
          <a:effectLst>
            <a:outerShdw blurRad="197142" dist="38100" dir="5400000" sx="101127" sy="101127"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C9CB4924-5A29-4541-A155-399FF543353A}"/>
              </a:ext>
            </a:extLst>
          </p:cNvPr>
          <p:cNvSpPr txBox="1"/>
          <p:nvPr/>
        </p:nvSpPr>
        <p:spPr>
          <a:xfrm>
            <a:off x="1020270" y="3966827"/>
            <a:ext cx="4694730" cy="1815882"/>
          </a:xfrm>
          <a:prstGeom prst="rect">
            <a:avLst/>
          </a:prstGeom>
          <a:noFill/>
        </p:spPr>
        <p:txBody>
          <a:bodyPr wrap="square" rtlCol="0">
            <a:spAutoFit/>
          </a:bodyPr>
          <a:lstStyle/>
          <a:p>
            <a:r>
              <a:rPr lang="en-US" sz="2800" dirty="0">
                <a:solidFill>
                  <a:schemeClr val="bg1"/>
                </a:solidFill>
                <a:latin typeface="Poppins SemiBold" pitchFamily="2" charset="77"/>
                <a:cs typeface="Poppins SemiBold" pitchFamily="2" charset="77"/>
              </a:rPr>
              <a:t>Hay </a:t>
            </a:r>
            <a:r>
              <a:rPr lang="en-US" sz="2800" dirty="0" err="1">
                <a:solidFill>
                  <a:schemeClr val="bg1"/>
                </a:solidFill>
                <a:latin typeface="Poppins SemiBold" pitchFamily="2" charset="77"/>
                <a:cs typeface="Poppins SemiBold" pitchFamily="2" charset="77"/>
              </a:rPr>
              <a:t>muchos</a:t>
            </a:r>
            <a:r>
              <a:rPr lang="en-US" sz="2800" dirty="0">
                <a:solidFill>
                  <a:schemeClr val="bg1"/>
                </a:solidFill>
                <a:latin typeface="Poppins SemiBold" pitchFamily="2" charset="77"/>
                <a:cs typeface="Poppins SemiBold" pitchFamily="2" charset="77"/>
              </a:rPr>
              <a:t> </a:t>
            </a:r>
            <a:r>
              <a:rPr lang="en-US" sz="2800" dirty="0" err="1">
                <a:solidFill>
                  <a:schemeClr val="bg1"/>
                </a:solidFill>
                <a:latin typeface="Poppins SemiBold" pitchFamily="2" charset="77"/>
                <a:cs typeface="Poppins SemiBold" pitchFamily="2" charset="77"/>
              </a:rPr>
              <a:t>tipos</a:t>
            </a:r>
            <a:r>
              <a:rPr lang="en-US" sz="2800" dirty="0">
                <a:solidFill>
                  <a:schemeClr val="bg1"/>
                </a:solidFill>
                <a:latin typeface="Poppins SemiBold" pitchFamily="2" charset="77"/>
                <a:cs typeface="Poppins SemiBold" pitchFamily="2" charset="77"/>
              </a:rPr>
              <a:t> </a:t>
            </a:r>
            <a:r>
              <a:rPr lang="en-US" sz="2800" dirty="0" err="1">
                <a:solidFill>
                  <a:schemeClr val="bg1"/>
                </a:solidFill>
                <a:latin typeface="Poppins SemiBold" pitchFamily="2" charset="77"/>
                <a:cs typeface="Poppins SemiBold" pitchFamily="2" charset="77"/>
              </a:rPr>
              <a:t>distintos</a:t>
            </a:r>
            <a:r>
              <a:rPr lang="en-US" sz="2800" dirty="0">
                <a:solidFill>
                  <a:schemeClr val="bg1"/>
                </a:solidFill>
                <a:latin typeface="Poppins SemiBold" pitchFamily="2" charset="77"/>
                <a:cs typeface="Poppins SemiBold" pitchFamily="2" charset="77"/>
              </a:rPr>
              <a:t> de </a:t>
            </a:r>
            <a:r>
              <a:rPr lang="en-US" sz="2800" dirty="0" err="1">
                <a:solidFill>
                  <a:schemeClr val="bg1"/>
                </a:solidFill>
                <a:latin typeface="Poppins SemiBold" pitchFamily="2" charset="77"/>
                <a:cs typeface="Poppins SemiBold" pitchFamily="2" charset="77"/>
              </a:rPr>
              <a:t>productos</a:t>
            </a:r>
            <a:r>
              <a:rPr lang="en-US" sz="2800" dirty="0">
                <a:solidFill>
                  <a:schemeClr val="bg1"/>
                </a:solidFill>
                <a:latin typeface="Poppins SemiBold" pitchFamily="2" charset="77"/>
                <a:cs typeface="Poppins SemiBold" pitchFamily="2" charset="77"/>
              </a:rPr>
              <a:t> de tabaco, y </a:t>
            </a:r>
            <a:r>
              <a:rPr lang="en-US" sz="2800" dirty="0" err="1">
                <a:solidFill>
                  <a:schemeClr val="bg1"/>
                </a:solidFill>
                <a:latin typeface="Poppins SemiBold" pitchFamily="2" charset="77"/>
                <a:cs typeface="Poppins SemiBold" pitchFamily="2" charset="77"/>
              </a:rPr>
              <a:t>todos</a:t>
            </a:r>
            <a:r>
              <a:rPr lang="en-US" sz="2800" dirty="0">
                <a:solidFill>
                  <a:schemeClr val="bg1"/>
                </a:solidFill>
                <a:latin typeface="Poppins SemiBold" pitchFamily="2" charset="77"/>
                <a:cs typeface="Poppins SemiBold" pitchFamily="2" charset="77"/>
              </a:rPr>
              <a:t> </a:t>
            </a:r>
            <a:r>
              <a:rPr lang="en-US" sz="2800" dirty="0" err="1">
                <a:solidFill>
                  <a:schemeClr val="bg1"/>
                </a:solidFill>
                <a:latin typeface="Poppins SemiBold" pitchFamily="2" charset="77"/>
                <a:cs typeface="Poppins SemiBold" pitchFamily="2" charset="77"/>
              </a:rPr>
              <a:t>contienen</a:t>
            </a:r>
            <a:r>
              <a:rPr lang="en-US" sz="2800" dirty="0">
                <a:solidFill>
                  <a:schemeClr val="bg1"/>
                </a:solidFill>
                <a:latin typeface="Poppins SemiBold" pitchFamily="2" charset="77"/>
                <a:cs typeface="Poppins SemiBold" pitchFamily="2" charset="77"/>
              </a:rPr>
              <a:t> </a:t>
            </a:r>
            <a:r>
              <a:rPr lang="en-US" sz="2800" dirty="0" err="1">
                <a:solidFill>
                  <a:schemeClr val="bg1"/>
                </a:solidFill>
                <a:latin typeface="Poppins SemiBold" pitchFamily="2" charset="77"/>
                <a:cs typeface="Poppins SemiBold" pitchFamily="2" charset="77"/>
              </a:rPr>
              <a:t>nicotina</a:t>
            </a:r>
            <a:r>
              <a:rPr lang="en-US" sz="2800" dirty="0">
                <a:solidFill>
                  <a:schemeClr val="bg1"/>
                </a:solidFill>
                <a:latin typeface="Poppins SemiBold" pitchFamily="2" charset="77"/>
                <a:cs typeface="Poppins SemiBold" pitchFamily="2" charset="77"/>
              </a:rPr>
              <a:t>:</a:t>
            </a:r>
          </a:p>
        </p:txBody>
      </p:sp>
      <p:sp>
        <p:nvSpPr>
          <p:cNvPr id="11" name="TextBox 10">
            <a:extLst>
              <a:ext uri="{FF2B5EF4-FFF2-40B4-BE49-F238E27FC236}">
                <a16:creationId xmlns:a16="http://schemas.microsoft.com/office/drawing/2014/main" id="{F8BC5342-C472-E624-0FDB-807F6E0E2376}"/>
              </a:ext>
            </a:extLst>
          </p:cNvPr>
          <p:cNvSpPr txBox="1"/>
          <p:nvPr/>
        </p:nvSpPr>
        <p:spPr>
          <a:xfrm>
            <a:off x="5951984" y="3966827"/>
            <a:ext cx="5184576" cy="1815882"/>
          </a:xfrm>
          <a:prstGeom prst="rect">
            <a:avLst/>
          </a:prstGeom>
          <a:noFill/>
        </p:spPr>
        <p:txBody>
          <a:bodyPr wrap="square" rtlCol="0">
            <a:spAutoFit/>
          </a:bodyPr>
          <a:lstStyle/>
          <a:p>
            <a:r>
              <a:rPr lang="en-US" sz="2800" dirty="0" err="1">
                <a:solidFill>
                  <a:srgbClr val="FFD900"/>
                </a:solidFill>
                <a:latin typeface="Poppins SemiBold" pitchFamily="2" charset="77"/>
                <a:cs typeface="Poppins SemiBold" pitchFamily="2" charset="77"/>
              </a:rPr>
              <a:t>Cigarrillos</a:t>
            </a:r>
            <a:r>
              <a:rPr lang="en-US" sz="2800" dirty="0">
                <a:solidFill>
                  <a:srgbClr val="4361EE"/>
                </a:solidFill>
                <a:latin typeface="Poppins SemiBold" pitchFamily="2" charset="77"/>
                <a:cs typeface="Poppins SemiBold" pitchFamily="2" charset="77"/>
              </a:rPr>
              <a:t>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r>
              <a:rPr lang="en-US" sz="2800" dirty="0">
                <a:solidFill>
                  <a:srgbClr val="FFD900"/>
                </a:solidFill>
                <a:latin typeface="Poppins SemiBold" pitchFamily="2" charset="77"/>
                <a:cs typeface="Poppins SemiBold" pitchFamily="2" charset="77"/>
              </a:rPr>
              <a:t>Pipas de </a:t>
            </a:r>
            <a:r>
              <a:rPr lang="en-US" sz="2800" dirty="0" err="1">
                <a:solidFill>
                  <a:srgbClr val="FFD900"/>
                </a:solidFill>
                <a:latin typeface="Poppins SemiBold" pitchFamily="2" charset="77"/>
                <a:cs typeface="Poppins SemiBold" pitchFamily="2" charset="77"/>
              </a:rPr>
              <a:t>agua</a:t>
            </a:r>
            <a:r>
              <a:rPr lang="en-US" sz="2800" dirty="0">
                <a:solidFill>
                  <a:srgbClr val="FFD900"/>
                </a:solidFill>
                <a:latin typeface="Poppins SemiBold" pitchFamily="2" charset="77"/>
                <a:cs typeface="Poppins SemiBold" pitchFamily="2" charset="77"/>
              </a:rPr>
              <a:t> E-</a:t>
            </a:r>
            <a:r>
              <a:rPr lang="en-US" sz="2800" dirty="0" err="1">
                <a:solidFill>
                  <a:srgbClr val="FFD900"/>
                </a:solidFill>
                <a:latin typeface="Poppins SemiBold" pitchFamily="2" charset="77"/>
                <a:cs typeface="Poppins SemiBold" pitchFamily="2" charset="77"/>
              </a:rPr>
              <a:t>cigarrillos</a:t>
            </a:r>
            <a:r>
              <a:rPr lang="en-US" sz="2800" dirty="0">
                <a:solidFill>
                  <a:srgbClr val="FFD900"/>
                </a:solidFill>
                <a:latin typeface="Poppins SemiBold" pitchFamily="2" charset="77"/>
                <a:cs typeface="Poppins SemiBold" pitchFamily="2" charset="77"/>
              </a:rPr>
              <a:t> y </a:t>
            </a:r>
            <a:r>
              <a:rPr lang="en-US" sz="2800" dirty="0" err="1">
                <a:solidFill>
                  <a:srgbClr val="FFD900"/>
                </a:solidFill>
                <a:latin typeface="Poppins SemiBold" pitchFamily="2" charset="77"/>
                <a:cs typeface="Poppins SemiBold" pitchFamily="2" charset="77"/>
              </a:rPr>
              <a:t>Productos</a:t>
            </a:r>
            <a:r>
              <a:rPr lang="en-US" sz="2800" dirty="0">
                <a:solidFill>
                  <a:srgbClr val="FFD900"/>
                </a:solidFill>
                <a:latin typeface="Poppins SemiBold" pitchFamily="2" charset="77"/>
                <a:cs typeface="Poppins SemiBold" pitchFamily="2" charset="77"/>
              </a:rPr>
              <a:t> de </a:t>
            </a:r>
            <a:r>
              <a:rPr lang="en-US" sz="2800" dirty="0" err="1">
                <a:solidFill>
                  <a:srgbClr val="FFD900"/>
                </a:solidFill>
                <a:latin typeface="Poppins SemiBold" pitchFamily="2" charset="77"/>
                <a:cs typeface="Poppins SemiBold" pitchFamily="2" charset="77"/>
              </a:rPr>
              <a:t>Vapeo</a:t>
            </a:r>
            <a:r>
              <a:rPr lang="en-US" sz="2800" dirty="0">
                <a:solidFill>
                  <a:srgbClr val="4361EE"/>
                </a:solidFill>
                <a:latin typeface="Poppins SemiBold" pitchFamily="2" charset="77"/>
                <a:cs typeface="Poppins SemiBold" pitchFamily="2" charset="77"/>
              </a:rPr>
              <a:t>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r>
              <a:rPr lang="en-US" sz="2800" dirty="0">
                <a:solidFill>
                  <a:srgbClr val="FFD900"/>
                </a:solidFill>
                <a:latin typeface="Poppins SemiBold" pitchFamily="2" charset="77"/>
                <a:cs typeface="Poppins SemiBold" pitchFamily="2" charset="77"/>
              </a:rPr>
              <a:t>Puros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r>
              <a:rPr lang="en-US" sz="2800" dirty="0">
                <a:solidFill>
                  <a:srgbClr val="FFD900"/>
                </a:solidFill>
                <a:latin typeface="Poppins SemiBold" pitchFamily="2" charset="77"/>
                <a:cs typeface="Poppins SemiBold" pitchFamily="2" charset="77"/>
              </a:rPr>
              <a:t>Tabaco sin </a:t>
            </a:r>
            <a:r>
              <a:rPr lang="en-US" sz="2800" dirty="0" err="1">
                <a:solidFill>
                  <a:srgbClr val="FFD900"/>
                </a:solidFill>
                <a:latin typeface="Poppins SemiBold" pitchFamily="2" charset="77"/>
                <a:cs typeface="Poppins SemiBold" pitchFamily="2" charset="77"/>
              </a:rPr>
              <a:t>Humo</a:t>
            </a:r>
            <a:r>
              <a:rPr lang="en-US" sz="2800" dirty="0">
                <a:solidFill>
                  <a:srgbClr val="FFD900"/>
                </a:solidFill>
                <a:latin typeface="Poppins SemiBold" pitchFamily="2" charset="77"/>
                <a:cs typeface="Poppins SemiBold" pitchFamily="2" charset="77"/>
              </a:rPr>
              <a:t> </a:t>
            </a:r>
            <a:r>
              <a:rPr lang="en-US" sz="2800" dirty="0">
                <a:solidFill>
                  <a:srgbClr val="4CC7F1"/>
                </a:solidFill>
                <a:latin typeface="Poppins SemiBold" pitchFamily="2" charset="77"/>
                <a:cs typeface="Poppins SemiBold" pitchFamily="2" charset="77"/>
              </a:rPr>
              <a:t>&gt; </a:t>
            </a:r>
            <a:r>
              <a:rPr lang="en-US" sz="2800" dirty="0">
                <a:solidFill>
                  <a:srgbClr val="FFD900"/>
                </a:solidFill>
                <a:latin typeface="Poppins SemiBold" pitchFamily="2" charset="77"/>
                <a:cs typeface="Poppins SemiBold" pitchFamily="2" charset="77"/>
              </a:rPr>
              <a:t>Tabaco </a:t>
            </a:r>
            <a:r>
              <a:rPr lang="en-US" sz="2800" dirty="0" err="1">
                <a:solidFill>
                  <a:srgbClr val="FFD900"/>
                </a:solidFill>
                <a:latin typeface="Poppins SemiBold" pitchFamily="2" charset="77"/>
                <a:cs typeface="Poppins SemiBold" pitchFamily="2" charset="77"/>
              </a:rPr>
              <a:t>Calentado</a:t>
            </a:r>
            <a:endParaRPr lang="en-US" sz="2800" dirty="0">
              <a:solidFill>
                <a:srgbClr val="FFD900"/>
              </a:solidFill>
              <a:latin typeface="Poppins SemiBold" pitchFamily="2" charset="77"/>
              <a:cs typeface="Poppins SemiBold" pitchFamily="2" charset="77"/>
            </a:endParaRPr>
          </a:p>
        </p:txBody>
      </p:sp>
    </p:spTree>
    <p:extLst>
      <p:ext uri="{BB962C8B-B14F-4D97-AF65-F5344CB8AC3E}">
        <p14:creationId xmlns:p14="http://schemas.microsoft.com/office/powerpoint/2010/main" val="3353196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C3E80C7-7AC8-EFFB-980C-FB7666413E95}"/>
              </a:ext>
            </a:extLst>
          </p:cNvPr>
          <p:cNvPicPr>
            <a:picLocks noGrp="1" noChangeAspect="1"/>
          </p:cNvPicPr>
          <p:nvPr>
            <p:ph type="pic" sz="quarter" idx="10"/>
          </p:nvPr>
        </p:nvPicPr>
        <p:blipFill>
          <a:blip r:embed="rId3"/>
          <a:srcRect l="8530" r="8530"/>
          <a:stretch/>
        </p:blipFill>
        <p:spPr>
          <a:xfrm>
            <a:off x="6503988" y="0"/>
            <a:ext cx="5688012" cy="6858000"/>
          </a:xfrm>
        </p:spPr>
      </p:pic>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192695-51C8-4E24-75D9-F9698FECFEA8}"/>
              </a:ext>
            </a:extLst>
          </p:cNvPr>
          <p:cNvSpPr/>
          <p:nvPr/>
        </p:nvSpPr>
        <p:spPr>
          <a:xfrm>
            <a:off x="6503796" y="0"/>
            <a:ext cx="5688396" cy="6858000"/>
          </a:xfrm>
          <a:prstGeom prst="rect">
            <a:avLst/>
          </a:prstGeom>
          <a:solidFill>
            <a:srgbClr val="4899E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F16806-D960-B411-45AD-CF701D9BFB05}"/>
              </a:ext>
            </a:extLst>
          </p:cNvPr>
          <p:cNvSpPr txBox="1"/>
          <p:nvPr/>
        </p:nvSpPr>
        <p:spPr>
          <a:xfrm>
            <a:off x="0" y="2998113"/>
            <a:ext cx="6095998" cy="1538883"/>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Cigarros</a:t>
            </a:r>
          </a:p>
          <a:p>
            <a:pPr algn="ctr">
              <a:lnSpc>
                <a:spcPct val="150000"/>
              </a:lnSpc>
            </a:pPr>
            <a:r>
              <a:rPr lang="en-US" sz="3200" dirty="0">
                <a:solidFill>
                  <a:schemeClr val="bg1"/>
                </a:solidFill>
                <a:latin typeface="Poppins SemiBold" pitchFamily="2" charset="77"/>
                <a:cs typeface="Poppins SemiBold" pitchFamily="2" charset="77"/>
              </a:rPr>
              <a:t>(o Puros)</a:t>
            </a:r>
          </a:p>
        </p:txBody>
      </p:sp>
    </p:spTree>
    <p:extLst>
      <p:ext uri="{BB962C8B-B14F-4D97-AF65-F5344CB8AC3E}">
        <p14:creationId xmlns:p14="http://schemas.microsoft.com/office/powerpoint/2010/main" val="243561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9C7A9D63-20AC-BDA1-5301-3DF7A77AB97B}"/>
              </a:ext>
            </a:extLst>
          </p:cNvPr>
          <p:cNvSpPr/>
          <p:nvPr/>
        </p:nvSpPr>
        <p:spPr>
          <a:xfrm rot="10800000">
            <a:off x="-95529" y="-107209"/>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solidFill>
            <a:srgbClr val="63C9D1">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ounded Rectangle 22">
            <a:extLst>
              <a:ext uri="{FF2B5EF4-FFF2-40B4-BE49-F238E27FC236}">
                <a16:creationId xmlns:a16="http://schemas.microsoft.com/office/drawing/2014/main" id="{6768B03C-0DD4-884A-B6DF-C1A2775F66F1}"/>
              </a:ext>
            </a:extLst>
          </p:cNvPr>
          <p:cNvSpPr/>
          <p:nvPr/>
        </p:nvSpPr>
        <p:spPr>
          <a:xfrm>
            <a:off x="1798561" y="1775584"/>
            <a:ext cx="4801495" cy="4577136"/>
          </a:xfrm>
          <a:prstGeom prst="roundRect">
            <a:avLst>
              <a:gd name="adj" fmla="val 1721"/>
            </a:avLst>
          </a:prstGeom>
          <a:solidFill>
            <a:srgbClr val="51C2CB">
              <a:alpha val="70000"/>
            </a:srgbClr>
          </a:soli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extLst>
              <a:ext uri="{FF2B5EF4-FFF2-40B4-BE49-F238E27FC236}">
                <a16:creationId xmlns:a16="http://schemas.microsoft.com/office/drawing/2014/main" id="{A35FD737-9612-B045-B50A-18972691C796}"/>
              </a:ext>
            </a:extLst>
          </p:cNvPr>
          <p:cNvSpPr txBox="1"/>
          <p:nvPr/>
        </p:nvSpPr>
        <p:spPr>
          <a:xfrm>
            <a:off x="1738226" y="581934"/>
            <a:ext cx="9542350" cy="707886"/>
          </a:xfrm>
          <a:prstGeom prst="rect">
            <a:avLst/>
          </a:prstGeom>
          <a:noFill/>
        </p:spPr>
        <p:txBody>
          <a:bodyPr wrap="square" rtlCol="0">
            <a:spAutoFit/>
          </a:bodyPr>
          <a:lstStyle/>
          <a:p>
            <a:r>
              <a:rPr lang="en-US" sz="4000" dirty="0">
                <a:solidFill>
                  <a:srgbClr val="4361EE"/>
                </a:solidFill>
                <a:latin typeface="Poppins SemiBold" pitchFamily="2" charset="77"/>
                <a:cs typeface="Poppins SemiBold" pitchFamily="2" charset="77"/>
              </a:rPr>
              <a:t>Hay 3 </a:t>
            </a:r>
            <a:r>
              <a:rPr lang="en-US" sz="4000" dirty="0" err="1">
                <a:solidFill>
                  <a:srgbClr val="4361EE"/>
                </a:solidFill>
                <a:latin typeface="Poppins SemiBold" pitchFamily="2" charset="77"/>
                <a:cs typeface="Poppins SemiBold" pitchFamily="2" charset="77"/>
              </a:rPr>
              <a:t>tipos</a:t>
            </a:r>
            <a:r>
              <a:rPr lang="en-US" sz="4000" dirty="0">
                <a:solidFill>
                  <a:srgbClr val="4361EE"/>
                </a:solidFill>
                <a:latin typeface="Poppins SemiBold" pitchFamily="2" charset="77"/>
                <a:cs typeface="Poppins SemiBold" pitchFamily="2" charset="77"/>
              </a:rPr>
              <a:t> </a:t>
            </a:r>
            <a:r>
              <a:rPr lang="en-US" sz="4000" dirty="0" err="1">
                <a:solidFill>
                  <a:srgbClr val="4361EE"/>
                </a:solidFill>
                <a:latin typeface="Poppins SemiBold" pitchFamily="2" charset="77"/>
                <a:cs typeface="Poppins SemiBold" pitchFamily="2" charset="77"/>
              </a:rPr>
              <a:t>principales</a:t>
            </a:r>
            <a:r>
              <a:rPr lang="en-US" sz="4000" dirty="0">
                <a:solidFill>
                  <a:srgbClr val="4361EE"/>
                </a:solidFill>
                <a:latin typeface="Poppins SemiBold" pitchFamily="2" charset="77"/>
                <a:cs typeface="Poppins SemiBold" pitchFamily="2" charset="77"/>
              </a:rPr>
              <a:t> </a:t>
            </a:r>
            <a:r>
              <a:rPr lang="en-US" sz="4000" dirty="0">
                <a:solidFill>
                  <a:srgbClr val="F77217"/>
                </a:solidFill>
                <a:latin typeface="Poppins SemiBold" pitchFamily="2" charset="77"/>
                <a:cs typeface="Poppins SemiBold" pitchFamily="2" charset="77"/>
              </a:rPr>
              <a:t>de Puros</a:t>
            </a:r>
          </a:p>
        </p:txBody>
      </p:sp>
      <p:sp>
        <p:nvSpPr>
          <p:cNvPr id="14" name="Rectangle 13">
            <a:extLst>
              <a:ext uri="{FF2B5EF4-FFF2-40B4-BE49-F238E27FC236}">
                <a16:creationId xmlns:a16="http://schemas.microsoft.com/office/drawing/2014/main" id="{6EFD415A-A10D-C943-A81E-66F92A1968CE}"/>
              </a:ext>
            </a:extLst>
          </p:cNvPr>
          <p:cNvSpPr/>
          <p:nvPr/>
        </p:nvSpPr>
        <p:spPr>
          <a:xfrm>
            <a:off x="8625933" y="2338291"/>
            <a:ext cx="3302715" cy="553998"/>
          </a:xfrm>
          <a:prstGeom prst="rect">
            <a:avLst/>
          </a:prstGeom>
        </p:spPr>
        <p:txBody>
          <a:bodyPr wrap="square">
            <a:spAutoFit/>
          </a:bodyPr>
          <a:lstStyle/>
          <a:p>
            <a:r>
              <a:rPr lang="en-US" sz="3000" dirty="0">
                <a:solidFill>
                  <a:srgbClr val="4361EE"/>
                </a:solidFill>
                <a:latin typeface="Poppins Medium" pitchFamily="2" charset="77"/>
                <a:ea typeface="Open Sans" panose="020B0606030504020204" pitchFamily="34" charset="0"/>
                <a:cs typeface="Poppins Medium" pitchFamily="2" charset="77"/>
              </a:rPr>
              <a:t>Puro </a:t>
            </a:r>
            <a:r>
              <a:rPr lang="en-US" sz="3000" dirty="0" err="1">
                <a:solidFill>
                  <a:srgbClr val="4361EE"/>
                </a:solidFill>
                <a:latin typeface="Poppins Medium" pitchFamily="2" charset="77"/>
                <a:ea typeface="Open Sans" panose="020B0606030504020204" pitchFamily="34" charset="0"/>
                <a:cs typeface="Poppins Medium" pitchFamily="2" charset="77"/>
              </a:rPr>
              <a:t>pequeño</a:t>
            </a:r>
            <a:endParaRPr lang="en-US" sz="3000" dirty="0">
              <a:latin typeface="Poppins Medium" pitchFamily="2" charset="77"/>
              <a:ea typeface="Open Sans" panose="020B0606030504020204" pitchFamily="34" charset="0"/>
              <a:cs typeface="Poppins Medium" pitchFamily="2" charset="77"/>
            </a:endParaRPr>
          </a:p>
        </p:txBody>
      </p:sp>
      <p:grpSp>
        <p:nvGrpSpPr>
          <p:cNvPr id="28" name="Group 27">
            <a:extLst>
              <a:ext uri="{FF2B5EF4-FFF2-40B4-BE49-F238E27FC236}">
                <a16:creationId xmlns:a16="http://schemas.microsoft.com/office/drawing/2014/main" id="{38D26385-E5FA-B34B-F067-55642A146D59}"/>
              </a:ext>
            </a:extLst>
          </p:cNvPr>
          <p:cNvGrpSpPr>
            <a:grpSpLocks noChangeAspect="1"/>
          </p:cNvGrpSpPr>
          <p:nvPr/>
        </p:nvGrpSpPr>
        <p:grpSpPr>
          <a:xfrm>
            <a:off x="7075176" y="4895353"/>
            <a:ext cx="1269606" cy="1269606"/>
            <a:chOff x="1703512" y="1317413"/>
            <a:chExt cx="1547096" cy="1547096"/>
          </a:xfrm>
        </p:grpSpPr>
        <p:sp>
          <p:nvSpPr>
            <p:cNvPr id="38" name="Oval 37">
              <a:extLst>
                <a:ext uri="{FF2B5EF4-FFF2-40B4-BE49-F238E27FC236}">
                  <a16:creationId xmlns:a16="http://schemas.microsoft.com/office/drawing/2014/main" id="{F1FC09D3-E54A-B4D6-19F8-6D7A57392BB7}"/>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6649943-58BF-D3BA-8C25-A57DBC70A22E}"/>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91B6C80A-135A-6CC0-6F5D-3150DD2BCDC8}"/>
              </a:ext>
            </a:extLst>
          </p:cNvPr>
          <p:cNvSpPr>
            <a:spLocks noChangeAspect="1"/>
          </p:cNvSpPr>
          <p:nvPr/>
        </p:nvSpPr>
        <p:spPr>
          <a:xfrm>
            <a:off x="7188144" y="5299322"/>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3</a:t>
            </a:r>
            <a:endParaRPr lang="en-ID" sz="2400" b="1" dirty="0">
              <a:latin typeface="Poppins ExtraBold" pitchFamily="2" charset="77"/>
              <a:ea typeface="Open Sans" panose="020B0606030504020204" pitchFamily="34" charset="0"/>
              <a:cs typeface="Poppins ExtraBold" pitchFamily="2" charset="77"/>
            </a:endParaRPr>
          </a:p>
        </p:txBody>
      </p:sp>
      <p:sp>
        <p:nvSpPr>
          <p:cNvPr id="34" name="Picture Placeholder 2">
            <a:extLst>
              <a:ext uri="{FF2B5EF4-FFF2-40B4-BE49-F238E27FC236}">
                <a16:creationId xmlns:a16="http://schemas.microsoft.com/office/drawing/2014/main" id="{6DCBA9F3-07F9-CD97-003E-21926F365279}"/>
              </a:ext>
            </a:extLst>
          </p:cNvPr>
          <p:cNvSpPr txBox="1">
            <a:spLocks/>
          </p:cNvSpPr>
          <p:nvPr/>
        </p:nvSpPr>
        <p:spPr>
          <a:xfrm>
            <a:off x="1919536" y="2001625"/>
            <a:ext cx="4536504" cy="1227334"/>
          </a:xfrm>
          <a:prstGeom prst="rect">
            <a:avLst/>
          </a:prstGeom>
          <a:solidFill>
            <a:schemeClr val="bg1"/>
          </a:solidFill>
        </p:spPr>
      </p:sp>
      <p:sp>
        <p:nvSpPr>
          <p:cNvPr id="35" name="Picture Placeholder 2">
            <a:extLst>
              <a:ext uri="{FF2B5EF4-FFF2-40B4-BE49-F238E27FC236}">
                <a16:creationId xmlns:a16="http://schemas.microsoft.com/office/drawing/2014/main" id="{3A95A92E-6A20-B129-F16B-CD2661AC95CF}"/>
              </a:ext>
            </a:extLst>
          </p:cNvPr>
          <p:cNvSpPr txBox="1">
            <a:spLocks/>
          </p:cNvSpPr>
          <p:nvPr/>
        </p:nvSpPr>
        <p:spPr>
          <a:xfrm>
            <a:off x="1919537" y="3454999"/>
            <a:ext cx="4536503" cy="1227334"/>
          </a:xfrm>
          <a:prstGeom prst="rect">
            <a:avLst/>
          </a:prstGeom>
          <a:solidFill>
            <a:schemeClr val="bg1"/>
          </a:solidFill>
        </p:spPr>
      </p:sp>
      <p:sp>
        <p:nvSpPr>
          <p:cNvPr id="36" name="Picture Placeholder 2">
            <a:extLst>
              <a:ext uri="{FF2B5EF4-FFF2-40B4-BE49-F238E27FC236}">
                <a16:creationId xmlns:a16="http://schemas.microsoft.com/office/drawing/2014/main" id="{99EA234D-DCFB-3810-D6EC-CA2898925122}"/>
              </a:ext>
            </a:extLst>
          </p:cNvPr>
          <p:cNvSpPr txBox="1">
            <a:spLocks/>
          </p:cNvSpPr>
          <p:nvPr/>
        </p:nvSpPr>
        <p:spPr>
          <a:xfrm>
            <a:off x="1919537" y="4928775"/>
            <a:ext cx="4536503" cy="1227334"/>
          </a:xfrm>
          <a:prstGeom prst="rect">
            <a:avLst/>
          </a:prstGeom>
          <a:solidFill>
            <a:schemeClr val="bg1"/>
          </a:solidFill>
        </p:spPr>
      </p:sp>
      <p:grpSp>
        <p:nvGrpSpPr>
          <p:cNvPr id="17" name="Group 16">
            <a:extLst>
              <a:ext uri="{FF2B5EF4-FFF2-40B4-BE49-F238E27FC236}">
                <a16:creationId xmlns:a16="http://schemas.microsoft.com/office/drawing/2014/main" id="{70091613-1A0B-D944-B6FA-F9F629A8FEF5}"/>
              </a:ext>
            </a:extLst>
          </p:cNvPr>
          <p:cNvGrpSpPr>
            <a:grpSpLocks noChangeAspect="1"/>
          </p:cNvGrpSpPr>
          <p:nvPr/>
        </p:nvGrpSpPr>
        <p:grpSpPr>
          <a:xfrm>
            <a:off x="7075768" y="1980489"/>
            <a:ext cx="1269606" cy="1269606"/>
            <a:chOff x="1703512" y="1317413"/>
            <a:chExt cx="1547096" cy="1547096"/>
          </a:xfrm>
        </p:grpSpPr>
        <p:sp>
          <p:nvSpPr>
            <p:cNvPr id="18" name="Oval 17">
              <a:extLst>
                <a:ext uri="{FF2B5EF4-FFF2-40B4-BE49-F238E27FC236}">
                  <a16:creationId xmlns:a16="http://schemas.microsoft.com/office/drawing/2014/main" id="{DFA82D72-42A2-3246-AB5A-1D4A31225AF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791283-2218-3F42-9A24-A5547A3B50C3}"/>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7D961C98-6998-8E4E-BD9A-26CD0E3334CD}"/>
              </a:ext>
            </a:extLst>
          </p:cNvPr>
          <p:cNvSpPr>
            <a:spLocks noChangeAspect="1"/>
          </p:cNvSpPr>
          <p:nvPr/>
        </p:nvSpPr>
        <p:spPr>
          <a:xfrm>
            <a:off x="7188736" y="2384458"/>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1</a:t>
            </a:r>
            <a:endParaRPr lang="en-ID" sz="2400" b="1" dirty="0">
              <a:latin typeface="Poppins ExtraBold" pitchFamily="2" charset="77"/>
              <a:ea typeface="Open Sans" panose="020B0606030504020204" pitchFamily="34" charset="0"/>
              <a:cs typeface="Poppins ExtraBold" pitchFamily="2" charset="77"/>
            </a:endParaRPr>
          </a:p>
        </p:txBody>
      </p:sp>
      <p:grpSp>
        <p:nvGrpSpPr>
          <p:cNvPr id="24" name="Group 23">
            <a:extLst>
              <a:ext uri="{FF2B5EF4-FFF2-40B4-BE49-F238E27FC236}">
                <a16:creationId xmlns:a16="http://schemas.microsoft.com/office/drawing/2014/main" id="{D16739E5-434F-4D3D-1F82-65ACFBD63211}"/>
              </a:ext>
            </a:extLst>
          </p:cNvPr>
          <p:cNvGrpSpPr>
            <a:grpSpLocks noChangeAspect="1"/>
          </p:cNvGrpSpPr>
          <p:nvPr/>
        </p:nvGrpSpPr>
        <p:grpSpPr>
          <a:xfrm>
            <a:off x="7075768" y="3399707"/>
            <a:ext cx="1269606" cy="1269606"/>
            <a:chOff x="1703512" y="1317413"/>
            <a:chExt cx="1547096" cy="1547096"/>
          </a:xfrm>
        </p:grpSpPr>
        <p:sp>
          <p:nvSpPr>
            <p:cNvPr id="25" name="Oval 24">
              <a:extLst>
                <a:ext uri="{FF2B5EF4-FFF2-40B4-BE49-F238E27FC236}">
                  <a16:creationId xmlns:a16="http://schemas.microsoft.com/office/drawing/2014/main" id="{615AF3D1-7325-2EBB-6C16-D83BFB5BA01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AB152E-A430-C99E-DCFA-CA0A9A240A2A}"/>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14EB271F-83D4-26CB-9FD1-576C6A2D7F83}"/>
              </a:ext>
            </a:extLst>
          </p:cNvPr>
          <p:cNvSpPr>
            <a:spLocks noChangeAspect="1"/>
          </p:cNvSpPr>
          <p:nvPr/>
        </p:nvSpPr>
        <p:spPr>
          <a:xfrm>
            <a:off x="7188736" y="3803676"/>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2</a:t>
            </a:r>
            <a:endParaRPr lang="en-ID" sz="2400" b="1" dirty="0">
              <a:latin typeface="Poppins ExtraBold" pitchFamily="2" charset="77"/>
              <a:ea typeface="Open Sans" panose="020B0606030504020204" pitchFamily="34" charset="0"/>
              <a:cs typeface="Poppins ExtraBold" pitchFamily="2" charset="77"/>
            </a:endParaRPr>
          </a:p>
        </p:txBody>
      </p:sp>
      <p:sp>
        <p:nvSpPr>
          <p:cNvPr id="37" name="Rectangle 36">
            <a:extLst>
              <a:ext uri="{FF2B5EF4-FFF2-40B4-BE49-F238E27FC236}">
                <a16:creationId xmlns:a16="http://schemas.microsoft.com/office/drawing/2014/main" id="{C9922B95-509D-7684-F147-B9D8EC0E2083}"/>
              </a:ext>
            </a:extLst>
          </p:cNvPr>
          <p:cNvSpPr/>
          <p:nvPr/>
        </p:nvSpPr>
        <p:spPr>
          <a:xfrm>
            <a:off x="8625933" y="3757509"/>
            <a:ext cx="3302715" cy="553998"/>
          </a:xfrm>
          <a:prstGeom prst="rect">
            <a:avLst/>
          </a:prstGeom>
        </p:spPr>
        <p:txBody>
          <a:bodyPr wrap="square">
            <a:spAutoFit/>
          </a:bodyPr>
          <a:lstStyle/>
          <a:p>
            <a:r>
              <a:rPr lang="en-US" sz="3000" dirty="0" err="1">
                <a:solidFill>
                  <a:srgbClr val="4361EE"/>
                </a:solidFill>
                <a:latin typeface="Poppins Medium" pitchFamily="2" charset="77"/>
                <a:ea typeface="Open Sans" panose="020B0606030504020204" pitchFamily="34" charset="0"/>
                <a:cs typeface="Poppins Medium" pitchFamily="2" charset="77"/>
              </a:rPr>
              <a:t>Purito</a:t>
            </a:r>
            <a:endParaRPr lang="en-US" sz="3000" dirty="0">
              <a:latin typeface="Poppins Medium" pitchFamily="2" charset="77"/>
              <a:ea typeface="Open Sans" panose="020B0606030504020204" pitchFamily="34" charset="0"/>
              <a:cs typeface="Poppins Medium" pitchFamily="2" charset="77"/>
            </a:endParaRPr>
          </a:p>
        </p:txBody>
      </p:sp>
      <p:sp>
        <p:nvSpPr>
          <p:cNvPr id="42" name="Rectangle 41">
            <a:extLst>
              <a:ext uri="{FF2B5EF4-FFF2-40B4-BE49-F238E27FC236}">
                <a16:creationId xmlns:a16="http://schemas.microsoft.com/office/drawing/2014/main" id="{00615E20-3A5F-A25A-C455-86470A6E4B2B}"/>
              </a:ext>
            </a:extLst>
          </p:cNvPr>
          <p:cNvSpPr/>
          <p:nvPr/>
        </p:nvSpPr>
        <p:spPr>
          <a:xfrm>
            <a:off x="8625933" y="5253155"/>
            <a:ext cx="3302715" cy="553998"/>
          </a:xfrm>
          <a:prstGeom prst="rect">
            <a:avLst/>
          </a:prstGeom>
        </p:spPr>
        <p:txBody>
          <a:bodyPr wrap="square">
            <a:spAutoFit/>
          </a:bodyPr>
          <a:lstStyle/>
          <a:p>
            <a:r>
              <a:rPr lang="en-US" sz="3000" dirty="0">
                <a:solidFill>
                  <a:srgbClr val="4361EE"/>
                </a:solidFill>
                <a:latin typeface="Poppins Medium" pitchFamily="2" charset="77"/>
                <a:ea typeface="Open Sans" panose="020B0606030504020204" pitchFamily="34" charset="0"/>
                <a:cs typeface="Poppins Medium" pitchFamily="2" charset="77"/>
              </a:rPr>
              <a:t>Cigarro o Puro</a:t>
            </a:r>
            <a:endParaRPr lang="en-US" sz="3000" dirty="0">
              <a:latin typeface="Poppins Medium" pitchFamily="2" charset="77"/>
              <a:ea typeface="Open Sans" panose="020B0606030504020204" pitchFamily="34" charset="0"/>
              <a:cs typeface="Poppins Medium" pitchFamily="2" charset="77"/>
            </a:endParaRPr>
          </a:p>
        </p:txBody>
      </p:sp>
      <p:sp>
        <p:nvSpPr>
          <p:cNvPr id="44" name="Rectangle 43">
            <a:extLst>
              <a:ext uri="{FF2B5EF4-FFF2-40B4-BE49-F238E27FC236}">
                <a16:creationId xmlns:a16="http://schemas.microsoft.com/office/drawing/2014/main" id="{C86FD9D0-8723-067D-992E-DF3F725AEB93}"/>
              </a:ext>
            </a:extLst>
          </p:cNvPr>
          <p:cNvSpPr/>
          <p:nvPr/>
        </p:nvSpPr>
        <p:spPr>
          <a:xfrm>
            <a:off x="0" y="0"/>
            <a:ext cx="407368" cy="6858000"/>
          </a:xfrm>
          <a:prstGeom prst="rect">
            <a:avLst/>
          </a:prstGeom>
          <a:gradFill flip="none" rotWithShape="1">
            <a:gsLst>
              <a:gs pos="10000">
                <a:srgbClr val="4361EE"/>
              </a:gs>
              <a:gs pos="99000">
                <a:srgbClr val="4CC9F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F390D8-345D-395E-A224-AC3351F6A3F4}"/>
              </a:ext>
            </a:extLst>
          </p:cNvPr>
          <p:cNvPicPr>
            <a:picLocks noChangeAspect="1"/>
          </p:cNvPicPr>
          <p:nvPr/>
        </p:nvPicPr>
        <p:blipFill>
          <a:blip r:embed="rId3"/>
          <a:stretch>
            <a:fillRect/>
          </a:stretch>
        </p:blipFill>
        <p:spPr>
          <a:xfrm>
            <a:off x="2135560" y="2413283"/>
            <a:ext cx="4126096" cy="404013"/>
          </a:xfrm>
          <a:prstGeom prst="rect">
            <a:avLst/>
          </a:prstGeom>
        </p:spPr>
      </p:pic>
      <p:pic>
        <p:nvPicPr>
          <p:cNvPr id="9" name="Picture 8">
            <a:extLst>
              <a:ext uri="{FF2B5EF4-FFF2-40B4-BE49-F238E27FC236}">
                <a16:creationId xmlns:a16="http://schemas.microsoft.com/office/drawing/2014/main" id="{1CE3AE9E-4C0D-948F-1049-F2536A73EF92}"/>
              </a:ext>
            </a:extLst>
          </p:cNvPr>
          <p:cNvPicPr>
            <a:picLocks noChangeAspect="1"/>
          </p:cNvPicPr>
          <p:nvPr/>
        </p:nvPicPr>
        <p:blipFill>
          <a:blip r:embed="rId4"/>
          <a:stretch>
            <a:fillRect/>
          </a:stretch>
        </p:blipFill>
        <p:spPr>
          <a:xfrm>
            <a:off x="2136405" y="3850759"/>
            <a:ext cx="4125251" cy="429714"/>
          </a:xfrm>
          <a:prstGeom prst="rect">
            <a:avLst/>
          </a:prstGeom>
        </p:spPr>
      </p:pic>
      <p:pic>
        <p:nvPicPr>
          <p:cNvPr id="12" name="Picture 11">
            <a:extLst>
              <a:ext uri="{FF2B5EF4-FFF2-40B4-BE49-F238E27FC236}">
                <a16:creationId xmlns:a16="http://schemas.microsoft.com/office/drawing/2014/main" id="{659EF18C-359A-2350-C4A4-2B5D4C1B9304}"/>
              </a:ext>
            </a:extLst>
          </p:cNvPr>
          <p:cNvPicPr>
            <a:picLocks noChangeAspect="1"/>
          </p:cNvPicPr>
          <p:nvPr/>
        </p:nvPicPr>
        <p:blipFill>
          <a:blip r:embed="rId5"/>
          <a:stretch>
            <a:fillRect/>
          </a:stretch>
        </p:blipFill>
        <p:spPr>
          <a:xfrm>
            <a:off x="2117207" y="5233591"/>
            <a:ext cx="4126096" cy="593126"/>
          </a:xfrm>
          <a:prstGeom prst="rect">
            <a:avLst/>
          </a:prstGeom>
        </p:spPr>
      </p:pic>
    </p:spTree>
    <p:extLst>
      <p:ext uri="{BB962C8B-B14F-4D97-AF65-F5344CB8AC3E}">
        <p14:creationId xmlns:p14="http://schemas.microsoft.com/office/powerpoint/2010/main" val="309651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896544" cy="5078313"/>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Son </a:t>
            </a:r>
            <a:r>
              <a:rPr lang="en-US" sz="3600" dirty="0" err="1">
                <a:solidFill>
                  <a:srgbClr val="F77217"/>
                </a:solidFill>
                <a:latin typeface="Poppins SemiBold" pitchFamily="2" charset="77"/>
                <a:cs typeface="Poppins SemiBold" pitchFamily="2" charset="77"/>
              </a:rPr>
              <a:t>Igualitos</a:t>
            </a:r>
            <a:r>
              <a:rPr lang="en-US" sz="3600" dirty="0">
                <a:solidFill>
                  <a:srgbClr val="F77217"/>
                </a:solidFill>
                <a:latin typeface="Poppins SemiBold" pitchFamily="2" charset="77"/>
                <a:cs typeface="Poppins SemiBold" pitchFamily="2" charset="77"/>
              </a:rPr>
              <a:t>?</a:t>
            </a:r>
            <a:r>
              <a:rPr lang="en-US" sz="3600" dirty="0">
                <a:solidFill>
                  <a:srgbClr val="4361EE"/>
                </a:solidFill>
                <a:latin typeface="Poppins SemiBold" pitchFamily="2" charset="77"/>
                <a:cs typeface="Poppins SemiBold" pitchFamily="2" charset="77"/>
              </a:rPr>
              <a:t> </a:t>
            </a:r>
            <a:r>
              <a:rPr lang="en-US" sz="2400" dirty="0">
                <a:solidFill>
                  <a:srgbClr val="4361EE"/>
                </a:solidFill>
                <a:latin typeface="Poppins SemiBold" pitchFamily="2" charset="77"/>
                <a:cs typeface="Poppins SemiBold" pitchFamily="2" charset="77"/>
              </a:rPr>
              <a:t> </a:t>
            </a: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Los puros se </a:t>
            </a:r>
            <a:r>
              <a:rPr lang="en-US" sz="2400" dirty="0" err="1">
                <a:solidFill>
                  <a:srgbClr val="4361EE"/>
                </a:solidFill>
                <a:latin typeface="Poppins SemiBold" pitchFamily="2" charset="77"/>
                <a:cs typeface="Poppins SemiBold" pitchFamily="2" charset="77"/>
              </a:rPr>
              <a:t>perciben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como</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más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saludables</a:t>
            </a:r>
            <a:r>
              <a:rPr lang="en-US" sz="2400" dirty="0">
                <a:solidFill>
                  <a:srgbClr val="4361EE"/>
                </a:solidFill>
                <a:latin typeface="Poppins SemiBold" pitchFamily="2" charset="77"/>
                <a:cs typeface="Poppins SemiBold" pitchFamily="2" charset="77"/>
              </a:rPr>
              <a:t> que </a:t>
            </a:r>
            <a:r>
              <a:rPr lang="en-US" sz="2400" dirty="0" err="1">
                <a:solidFill>
                  <a:srgbClr val="4361EE"/>
                </a:solidFill>
                <a:latin typeface="Poppins SemiBold" pitchFamily="2" charset="77"/>
                <a:cs typeface="Poppins SemiBold" pitchFamily="2" charset="77"/>
              </a:rPr>
              <a:t>los</a:t>
            </a:r>
            <a:r>
              <a:rPr lang="en-US" sz="2400" dirty="0">
                <a:solidFill>
                  <a:srgbClr val="4361EE"/>
                </a:solidFill>
                <a:latin typeface="Poppins SemiBold" pitchFamily="2" charset="77"/>
                <a:cs typeface="Poppins SemiBold" pitchFamily="2" charset="77"/>
              </a:rPr>
              <a:t> cigarillos.</a:t>
            </a: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PERO, la </a:t>
            </a:r>
            <a:r>
              <a:rPr lang="en-US" sz="2400" dirty="0" err="1">
                <a:solidFill>
                  <a:srgbClr val="4361EE"/>
                </a:solidFill>
                <a:latin typeface="Poppins SemiBold" pitchFamily="2" charset="77"/>
                <a:cs typeface="Poppins SemiBold" pitchFamily="2" charset="77"/>
              </a:rPr>
              <a:t>única</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diferencia</a:t>
            </a:r>
            <a:r>
              <a:rPr lang="en-US" sz="2400" dirty="0">
                <a:solidFill>
                  <a:srgbClr val="4361EE"/>
                </a:solidFill>
                <a:latin typeface="Poppins SemiBold" pitchFamily="2" charset="77"/>
                <a:cs typeface="Poppins SemiBold" pitchFamily="2" charset="77"/>
              </a:rPr>
              <a:t> es</a:t>
            </a:r>
          </a:p>
          <a:p>
            <a:r>
              <a:rPr lang="en-US" sz="2400" dirty="0" err="1">
                <a:solidFill>
                  <a:srgbClr val="4361EE"/>
                </a:solidFill>
                <a:latin typeface="Poppins SemiBold" pitchFamily="2" charset="77"/>
                <a:cs typeface="Poppins SemiBold" pitchFamily="2" charset="77"/>
              </a:rPr>
              <a:t>en</a:t>
            </a:r>
            <a:r>
              <a:rPr lang="en-US" sz="2400" dirty="0">
                <a:solidFill>
                  <a:srgbClr val="4361EE"/>
                </a:solidFill>
                <a:latin typeface="Poppins SemiBold" pitchFamily="2" charset="77"/>
                <a:cs typeface="Poppins SemiBold" pitchFamily="2" charset="77"/>
              </a:rPr>
              <a:t> lo que </a:t>
            </a:r>
            <a:r>
              <a:rPr lang="en-US" sz="2400" dirty="0" err="1">
                <a:solidFill>
                  <a:srgbClr val="4361EE"/>
                </a:solidFill>
                <a:latin typeface="Poppins SemiBold" pitchFamily="2" charset="77"/>
                <a:cs typeface="Poppins SemiBold" pitchFamily="2" charset="77"/>
              </a:rPr>
              <a:t>están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envueltos</a:t>
            </a:r>
            <a:r>
              <a:rPr lang="en-US" sz="2400" dirty="0">
                <a:solidFill>
                  <a:srgbClr val="4361EE"/>
                </a:solidFill>
                <a:latin typeface="Poppins SemiBold" pitchFamily="2" charset="77"/>
                <a:cs typeface="Poppins SemiBold" pitchFamily="2" charset="77"/>
              </a:rPr>
              <a:t>.</a:t>
            </a:r>
          </a:p>
          <a:p>
            <a:endParaRPr lang="en-US" sz="2400" dirty="0">
              <a:solidFill>
                <a:srgbClr val="4361EE"/>
              </a:solidFill>
              <a:latin typeface="Poppins SemiBold" pitchFamily="2" charset="77"/>
              <a:cs typeface="Poppins SemiBold" pitchFamily="2" charset="77"/>
            </a:endParaRPr>
          </a:p>
          <a:p>
            <a:r>
              <a:rPr lang="en-US" sz="2400" dirty="0">
                <a:solidFill>
                  <a:srgbClr val="F77217"/>
                </a:solidFill>
                <a:latin typeface="Poppins SemiBold" pitchFamily="2" charset="77"/>
                <a:cs typeface="Poppins SemiBold" pitchFamily="2" charset="77"/>
              </a:rPr>
              <a:t>Puros: </a:t>
            </a:r>
            <a:r>
              <a:rPr lang="en-US" sz="2400" dirty="0" err="1">
                <a:solidFill>
                  <a:srgbClr val="4361EE"/>
                </a:solidFill>
                <a:latin typeface="Poppins SemiBold" pitchFamily="2" charset="77"/>
                <a:cs typeface="Poppins SemiBold" pitchFamily="2" charset="77"/>
              </a:rPr>
              <a:t>Envueltos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en</a:t>
            </a:r>
            <a:r>
              <a:rPr lang="en-US" sz="2400" dirty="0">
                <a:solidFill>
                  <a:srgbClr val="4361EE"/>
                </a:solidFill>
                <a:latin typeface="Poppins SemiBold" pitchFamily="2" charset="77"/>
                <a:cs typeface="Poppins SemiBold" pitchFamily="2" charset="77"/>
              </a:rPr>
              <a:t> Tabaco</a:t>
            </a:r>
          </a:p>
          <a:p>
            <a:endParaRPr lang="en-US" sz="2400" dirty="0">
              <a:solidFill>
                <a:srgbClr val="4361EE"/>
              </a:solidFill>
              <a:latin typeface="Poppins SemiBold" pitchFamily="2" charset="77"/>
              <a:cs typeface="Poppins SemiBold" pitchFamily="2" charset="77"/>
            </a:endParaRPr>
          </a:p>
          <a:p>
            <a:r>
              <a:rPr lang="en-US" sz="2400" dirty="0" err="1">
                <a:solidFill>
                  <a:srgbClr val="F77217"/>
                </a:solidFill>
                <a:latin typeface="Poppins SemiBold" pitchFamily="2" charset="77"/>
                <a:cs typeface="Poppins SemiBold" pitchFamily="2" charset="77"/>
              </a:rPr>
              <a:t>Cigarrillos</a:t>
            </a:r>
            <a:r>
              <a:rPr lang="en-US" sz="2400" dirty="0">
                <a:solidFill>
                  <a:srgbClr val="F77217"/>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Envueltos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papel</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p:txBody>
      </p:sp>
      <p:pic>
        <p:nvPicPr>
          <p:cNvPr id="10" name="Picture Placeholder 9">
            <a:extLst>
              <a:ext uri="{FF2B5EF4-FFF2-40B4-BE49-F238E27FC236}">
                <a16:creationId xmlns:a16="http://schemas.microsoft.com/office/drawing/2014/main" id="{2F15866B-BEB1-1521-D323-6C7EC9CD3A7E}"/>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655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739485"/>
          </a:xfrm>
          <a:prstGeom prst="rect">
            <a:avLst/>
          </a:prstGeom>
          <a:noFill/>
        </p:spPr>
        <p:txBody>
          <a:bodyPr wrap="square" lIns="91440" tIns="45720" rIns="91440" bIns="45720" rtlCol="0" anchor="t">
            <a:spAutoFit/>
          </a:bodyPr>
          <a:lstStyle/>
          <a:p>
            <a:r>
              <a:rPr lang="en-US" sz="3600" dirty="0">
                <a:solidFill>
                  <a:srgbClr val="F77217"/>
                </a:solidFill>
                <a:latin typeface="Poppins SemiBold" pitchFamily="2" charset="77"/>
                <a:cs typeface="Poppins SemiBold" pitchFamily="2" charset="77"/>
              </a:rPr>
              <a:t>Dulce</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Amargo</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a:cs typeface="Poppins SemiBold"/>
            </a:endParaRPr>
          </a:p>
          <a:p>
            <a:pPr>
              <a:lnSpc>
                <a:spcPct val="150000"/>
              </a:lnSpc>
            </a:pPr>
            <a:r>
              <a:rPr lang="en-US" sz="2400" dirty="0">
                <a:solidFill>
                  <a:srgbClr val="4361EE"/>
                </a:solidFill>
                <a:latin typeface="Poppins SemiBold"/>
                <a:cs typeface="Poppins SemiBold"/>
              </a:rPr>
              <a:t>La </a:t>
            </a:r>
            <a:r>
              <a:rPr lang="en-US" sz="2400" dirty="0" err="1">
                <a:solidFill>
                  <a:srgbClr val="4361EE"/>
                </a:solidFill>
                <a:latin typeface="Poppins SemiBold"/>
                <a:cs typeface="Poppins SemiBold"/>
              </a:rPr>
              <a:t>industria</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tabacalera</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diseña</a:t>
            </a:r>
            <a:r>
              <a:rPr lang="en-US" sz="2400" dirty="0">
                <a:solidFill>
                  <a:srgbClr val="4361EE"/>
                </a:solidFill>
                <a:latin typeface="Poppins SemiBold"/>
                <a:cs typeface="Poppins SemiBold"/>
              </a:rPr>
              <a:t> sus </a:t>
            </a:r>
            <a:r>
              <a:rPr lang="en-US" sz="2400" dirty="0" err="1">
                <a:solidFill>
                  <a:srgbClr val="4361EE"/>
                </a:solidFill>
                <a:latin typeface="Poppins SemiBold"/>
                <a:cs typeface="Poppins SemiBold"/>
              </a:rPr>
              <a:t>empaques</a:t>
            </a:r>
            <a:r>
              <a:rPr lang="en-US" sz="2400" dirty="0">
                <a:solidFill>
                  <a:srgbClr val="4361EE"/>
                </a:solidFill>
                <a:latin typeface="Poppins SemiBold"/>
                <a:cs typeface="Poppins SemiBold"/>
              </a:rPr>
              <a:t> de modo que </a:t>
            </a:r>
            <a:r>
              <a:rPr lang="en-US" sz="2400" dirty="0" err="1">
                <a:solidFill>
                  <a:srgbClr val="4361EE"/>
                </a:solidFill>
                <a:latin typeface="Poppins SemiBold"/>
                <a:cs typeface="Poppins SemiBold"/>
              </a:rPr>
              <a:t>los</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productos</a:t>
            </a:r>
            <a:r>
              <a:rPr lang="en-US" sz="2400" dirty="0">
                <a:solidFill>
                  <a:srgbClr val="4361EE"/>
                </a:solidFill>
                <a:latin typeface="Poppins SemiBold"/>
                <a:cs typeface="Poppins SemiBold"/>
              </a:rPr>
              <a:t> de tabaco </a:t>
            </a:r>
            <a:r>
              <a:rPr lang="en-US" sz="2400" dirty="0" err="1">
                <a:solidFill>
                  <a:srgbClr val="4361EE"/>
                </a:solidFill>
                <a:latin typeface="Poppins SemiBold"/>
                <a:cs typeface="Poppins SemiBold"/>
              </a:rPr>
              <a:t>parezcan</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dulces</a:t>
            </a:r>
            <a:r>
              <a:rPr lang="en-US" sz="2400" dirty="0">
                <a:solidFill>
                  <a:srgbClr val="4361EE"/>
                </a:solidFill>
                <a:latin typeface="Poppins SemiBold"/>
                <a:cs typeface="Poppins SemiBold"/>
              </a:rPr>
              <a:t> o </a:t>
            </a:r>
            <a:r>
              <a:rPr lang="en-US" sz="2400" dirty="0" err="1">
                <a:solidFill>
                  <a:srgbClr val="4361EE"/>
                </a:solidFill>
                <a:latin typeface="Poppins SemiBold"/>
                <a:cs typeface="Poppins SemiBold"/>
              </a:rPr>
              <a:t>caramelos</a:t>
            </a:r>
            <a:r>
              <a:rPr lang="en-US" sz="2400" dirty="0">
                <a:solidFill>
                  <a:srgbClr val="4361EE"/>
                </a:solidFill>
                <a:latin typeface="Poppins SemiBold"/>
                <a:cs typeface="Poppins SemiBold"/>
              </a:rPr>
              <a:t>.</a:t>
            </a:r>
            <a:endParaRPr lang="en-US" sz="2400" dirty="0">
              <a:solidFill>
                <a:srgbClr val="4361EE"/>
              </a:solidFill>
              <a:latin typeface="Poppins SemiBold" pitchFamily="2" charset="77"/>
              <a:cs typeface="Poppins SemiBold" pitchFamily="2" charset="77"/>
            </a:endParaRPr>
          </a:p>
        </p:txBody>
      </p:sp>
      <p:pic>
        <p:nvPicPr>
          <p:cNvPr id="5" name="Picture Placeholder 4">
            <a:extLst>
              <a:ext uri="{FF2B5EF4-FFF2-40B4-BE49-F238E27FC236}">
                <a16:creationId xmlns:a16="http://schemas.microsoft.com/office/drawing/2014/main" id="{3F55623C-46F0-7804-B31C-4ACCDCBE06B8}"/>
              </a:ext>
            </a:extLst>
          </p:cNvPr>
          <p:cNvPicPr>
            <a:picLocks noGrp="1" noChangeAspect="1"/>
          </p:cNvPicPr>
          <p:nvPr>
            <p:ph type="pic" sz="quarter" idx="10"/>
          </p:nvPr>
        </p:nvPicPr>
        <p:blipFill rotWithShape="1">
          <a:blip r:embed="rId3"/>
          <a:srcRect l="-3156" t="295" r="629" b="-2822"/>
          <a:stretch/>
        </p:blipFill>
        <p:spPr>
          <a:xfrm rot="18983685">
            <a:off x="807740" y="869950"/>
            <a:ext cx="5148560" cy="5148560"/>
          </a:xfrm>
          <a:solidFill>
            <a:schemeClr val="bg1"/>
          </a:solidFill>
        </p:spPr>
      </p:pic>
    </p:spTree>
    <p:extLst>
      <p:ext uri="{BB962C8B-B14F-4D97-AF65-F5344CB8AC3E}">
        <p14:creationId xmlns:p14="http://schemas.microsoft.com/office/powerpoint/2010/main" val="3671786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970318"/>
          </a:xfrm>
          <a:prstGeom prst="rect">
            <a:avLst/>
          </a:prstGeom>
          <a:noFill/>
        </p:spPr>
        <p:txBody>
          <a:bodyPr wrap="square" rtlCol="0">
            <a:spAutoFit/>
          </a:bodyPr>
          <a:lstStyle/>
          <a:p>
            <a:r>
              <a:rPr lang="en-US" sz="3600" dirty="0" err="1">
                <a:solidFill>
                  <a:srgbClr val="4361EE"/>
                </a:solidFill>
                <a:latin typeface="Poppins SemiBold" pitchFamily="2" charset="77"/>
                <a:cs typeface="Poppins SemiBold" pitchFamily="2" charset="77"/>
              </a:rPr>
              <a:t>Menos</a:t>
            </a:r>
            <a:r>
              <a:rPr lang="en-US" sz="3600" dirty="0">
                <a:solidFill>
                  <a:srgbClr val="4361EE"/>
                </a:solidFill>
                <a:latin typeface="Poppins SemiBold" pitchFamily="2" charset="77"/>
                <a:cs typeface="Poppins SemiBold" pitchFamily="2" charset="77"/>
              </a:rPr>
              <a:t> </a:t>
            </a:r>
            <a:r>
              <a:rPr lang="en-US" sz="3600" dirty="0">
                <a:solidFill>
                  <a:srgbClr val="F77217"/>
                </a:solidFill>
                <a:latin typeface="Poppins SemiBold" pitchFamily="2" charset="77"/>
                <a:cs typeface="Poppins SemiBold" pitchFamily="2" charset="77"/>
              </a:rPr>
              <a:t>es Más</a:t>
            </a:r>
            <a:endParaRPr lang="en-US" sz="2400" dirty="0">
              <a:solidFill>
                <a:srgbClr val="F77217"/>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Una </a:t>
            </a:r>
            <a:r>
              <a:rPr lang="en-US" sz="2400" dirty="0" err="1">
                <a:solidFill>
                  <a:srgbClr val="4361EE"/>
                </a:solidFill>
                <a:latin typeface="Poppins SemiBold" pitchFamily="2" charset="77"/>
                <a:cs typeface="Poppins SemiBold" pitchFamily="2" charset="77"/>
              </a:rPr>
              <a:t>practica</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común</a:t>
            </a:r>
            <a:r>
              <a:rPr lang="en-US" sz="2400" dirty="0">
                <a:solidFill>
                  <a:srgbClr val="4361EE"/>
                </a:solidFill>
                <a:latin typeface="Poppins SemiBold" pitchFamily="2" charset="77"/>
                <a:cs typeface="Poppins SemiBold" pitchFamily="2" charset="77"/>
              </a:rPr>
              <a:t> de la </a:t>
            </a:r>
            <a:r>
              <a:rPr lang="en-US" sz="2400" dirty="0" err="1">
                <a:solidFill>
                  <a:srgbClr val="4361EE"/>
                </a:solidFill>
                <a:latin typeface="Poppins SemiBold" pitchFamily="2" charset="77"/>
                <a:cs typeface="Poppins SemiBold" pitchFamily="2" charset="77"/>
              </a:rPr>
              <a:t>industria</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tabacalera</a:t>
            </a:r>
            <a:r>
              <a:rPr lang="en-US" sz="2400" dirty="0">
                <a:solidFill>
                  <a:srgbClr val="4361EE"/>
                </a:solidFill>
                <a:latin typeface="Poppins SemiBold" pitchFamily="2" charset="77"/>
                <a:cs typeface="Poppins SemiBold" pitchFamily="2" charset="77"/>
              </a:rPr>
              <a:t> es la de </a:t>
            </a:r>
            <a:r>
              <a:rPr lang="en-US" sz="2400" dirty="0" err="1">
                <a:solidFill>
                  <a:srgbClr val="4361EE"/>
                </a:solidFill>
                <a:latin typeface="Poppins SemiBold" pitchFamily="2" charset="77"/>
                <a:cs typeface="Poppins SemiBold" pitchFamily="2" charset="77"/>
              </a:rPr>
              <a:t>promover</a:t>
            </a:r>
            <a:r>
              <a:rPr lang="en-US" sz="2400" dirty="0">
                <a:solidFill>
                  <a:srgbClr val="4361EE"/>
                </a:solidFill>
                <a:latin typeface="Poppins SemiBold" pitchFamily="2" charset="77"/>
                <a:cs typeface="Poppins SemiBold" pitchFamily="2" charset="77"/>
              </a:rPr>
              <a:t> sus </a:t>
            </a:r>
            <a:r>
              <a:rPr lang="en-US" sz="2400" dirty="0" err="1">
                <a:solidFill>
                  <a:srgbClr val="4361EE"/>
                </a:solidFill>
                <a:latin typeface="Poppins SemiBold" pitchFamily="2" charset="77"/>
                <a:cs typeface="Poppins SemiBold" pitchFamily="2" charset="77"/>
              </a:rPr>
              <a:t>productos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como</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económicos</a:t>
            </a:r>
            <a:r>
              <a:rPr lang="en-US" sz="2400" dirty="0">
                <a:solidFill>
                  <a:srgbClr val="4361EE"/>
                </a:solidFill>
                <a:latin typeface="Poppins SemiBold" pitchFamily="2" charset="77"/>
                <a:cs typeface="Poppins SemiBold" pitchFamily="2" charset="77"/>
              </a:rPr>
              <a:t>.</a:t>
            </a: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Pagan </a:t>
            </a:r>
            <a:r>
              <a:rPr lang="en-US" sz="2400" dirty="0" err="1">
                <a:solidFill>
                  <a:srgbClr val="4361EE"/>
                </a:solidFill>
                <a:latin typeface="Poppins SemiBold" pitchFamily="2" charset="77"/>
                <a:cs typeface="Poppins SemiBold" pitchFamily="2" charset="77"/>
              </a:rPr>
              <a:t>impuestos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distintos</a:t>
            </a:r>
            <a:r>
              <a:rPr lang="en-US" sz="2400" dirty="0">
                <a:solidFill>
                  <a:srgbClr val="4361EE"/>
                </a:solidFill>
                <a:latin typeface="Poppins SemiBold" pitchFamily="2" charset="77"/>
                <a:cs typeface="Poppins SemiBold" pitchFamily="2" charset="77"/>
              </a:rPr>
              <a:t> y se </a:t>
            </a:r>
            <a:r>
              <a:rPr lang="en-US" sz="2400" dirty="0" err="1">
                <a:solidFill>
                  <a:srgbClr val="4361EE"/>
                </a:solidFill>
                <a:latin typeface="Poppins SemiBold" pitchFamily="2" charset="77"/>
                <a:cs typeface="Poppins SemiBold" pitchFamily="2" charset="77"/>
              </a:rPr>
              <a:t>empaquetan</a:t>
            </a:r>
            <a:r>
              <a:rPr lang="en-US" sz="2400" dirty="0">
                <a:solidFill>
                  <a:srgbClr val="4361EE"/>
                </a:solidFill>
                <a:latin typeface="Poppins SemiBold" pitchFamily="2" charset="77"/>
                <a:cs typeface="Poppins SemiBold" pitchFamily="2" charset="77"/>
              </a:rPr>
              <a:t> a modo de </a:t>
            </a:r>
            <a:r>
              <a:rPr lang="en-US" sz="2400" dirty="0" err="1">
                <a:solidFill>
                  <a:srgbClr val="4361EE"/>
                </a:solidFill>
                <a:latin typeface="Poppins SemiBold" pitchFamily="2" charset="77"/>
                <a:cs typeface="Poppins SemiBold" pitchFamily="2" charset="77"/>
              </a:rPr>
              <a:t>percibirse</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como</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baratos</a:t>
            </a:r>
            <a:r>
              <a:rPr lang="en-US" sz="2400" dirty="0">
                <a:solidFill>
                  <a:srgbClr val="4361EE"/>
                </a:solidFill>
                <a:latin typeface="Poppins SemiBold" pitchFamily="2" charset="77"/>
                <a:cs typeface="Poppins SemiBold" pitchFamily="2" charset="77"/>
              </a:rPr>
              <a:t>.</a:t>
            </a:r>
          </a:p>
        </p:txBody>
      </p:sp>
      <p:pic>
        <p:nvPicPr>
          <p:cNvPr id="6" name="Picture Placeholder 5">
            <a:extLst>
              <a:ext uri="{FF2B5EF4-FFF2-40B4-BE49-F238E27FC236}">
                <a16:creationId xmlns:a16="http://schemas.microsoft.com/office/drawing/2014/main" id="{1EA45D5E-800B-4ACD-BE11-0D0B4E3B8722}"/>
              </a:ext>
            </a:extLst>
          </p:cNvPr>
          <p:cNvPicPr>
            <a:picLocks noGrp="1" noChangeAspect="1"/>
          </p:cNvPicPr>
          <p:nvPr>
            <p:ph type="pic" sz="quarter" idx="10"/>
          </p:nvPr>
        </p:nvPicPr>
        <p:blipFill>
          <a:blip r:embed="rId3"/>
          <a:srcRect/>
          <a:stretch/>
        </p:blipFill>
        <p:spPr>
          <a:xfrm>
            <a:off x="807740" y="869950"/>
            <a:ext cx="5148560" cy="5148560"/>
          </a:xfrm>
        </p:spPr>
      </p:pic>
    </p:spTree>
    <p:extLst>
      <p:ext uri="{BB962C8B-B14F-4D97-AF65-F5344CB8AC3E}">
        <p14:creationId xmlns:p14="http://schemas.microsoft.com/office/powerpoint/2010/main" val="817389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2492990"/>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Tabaco</a:t>
            </a:r>
            <a:r>
              <a:rPr lang="en-US" sz="2400" dirty="0">
                <a:solidFill>
                  <a:srgbClr val="F77217"/>
                </a:solidFill>
                <a:latin typeface="Poppins SemiBold" pitchFamily="2" charset="77"/>
                <a:cs typeface="Poppins SemiBold" pitchFamily="2" charset="77"/>
              </a:rPr>
              <a:t> </a:t>
            </a:r>
            <a:r>
              <a:rPr lang="en-US" sz="3600" dirty="0">
                <a:solidFill>
                  <a:srgbClr val="4361EE"/>
                </a:solidFill>
                <a:latin typeface="Poppins SemiBold" pitchFamily="2" charset="77"/>
                <a:cs typeface="Poppins SemiBold" pitchFamily="2" charset="77"/>
              </a:rPr>
              <a:t>sin </a:t>
            </a:r>
            <a:r>
              <a:rPr lang="en-US" sz="3600" dirty="0" err="1">
                <a:solidFill>
                  <a:srgbClr val="4361EE"/>
                </a:solidFill>
                <a:latin typeface="Poppins SemiBold" pitchFamily="2" charset="77"/>
                <a:cs typeface="Poppins SemiBold" pitchFamily="2" charset="77"/>
              </a:rPr>
              <a:t>Humo</a:t>
            </a:r>
            <a:endParaRPr lang="en-US" sz="2400" dirty="0">
              <a:solidFill>
                <a:srgbClr val="F77217"/>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F77217"/>
                </a:solidFill>
                <a:latin typeface="Poppins SemiBold" pitchFamily="2" charset="77"/>
                <a:cs typeface="Poppins SemiBold" pitchFamily="2" charset="77"/>
              </a:rPr>
              <a:t>Los </a:t>
            </a:r>
            <a:r>
              <a:rPr lang="en-US" sz="2400" dirty="0" err="1">
                <a:solidFill>
                  <a:srgbClr val="F77217"/>
                </a:solidFill>
                <a:latin typeface="Poppins SemiBold" pitchFamily="2" charset="77"/>
                <a:cs typeface="Poppins SemiBold" pitchFamily="2" charset="77"/>
              </a:rPr>
              <a:t>productos</a:t>
            </a:r>
            <a:r>
              <a:rPr lang="en-US" sz="2400" dirty="0">
                <a:solidFill>
                  <a:srgbClr val="F77217"/>
                </a:solidFill>
                <a:latin typeface="Poppins SemiBold" pitchFamily="2" charset="77"/>
                <a:cs typeface="Poppins SemiBold" pitchFamily="2" charset="77"/>
              </a:rPr>
              <a:t> de tabaco sin </a:t>
            </a:r>
            <a:r>
              <a:rPr lang="en-US" sz="2400" dirty="0" err="1">
                <a:solidFill>
                  <a:srgbClr val="F77217"/>
                </a:solidFill>
                <a:latin typeface="Poppins SemiBold" pitchFamily="2" charset="77"/>
                <a:cs typeface="Poppins SemiBold" pitchFamily="2" charset="77"/>
              </a:rPr>
              <a:t>humo</a:t>
            </a:r>
            <a:r>
              <a:rPr lang="en-US" sz="2400" dirty="0">
                <a:solidFill>
                  <a:srgbClr val="F77217"/>
                </a:solidFill>
                <a:latin typeface="Poppins SemiBold" pitchFamily="2" charset="77"/>
                <a:cs typeface="Poppins SemiBold" pitchFamily="2" charset="77"/>
              </a:rPr>
              <a:t> son tan </a:t>
            </a:r>
            <a:r>
              <a:rPr lang="en-US" sz="2400" dirty="0" err="1">
                <a:solidFill>
                  <a:srgbClr val="F77217"/>
                </a:solidFill>
                <a:latin typeface="Poppins SemiBold" pitchFamily="2" charset="77"/>
                <a:cs typeface="Poppins SemiBold" pitchFamily="2" charset="77"/>
              </a:rPr>
              <a:t>adictivos</a:t>
            </a:r>
            <a:r>
              <a:rPr lang="en-US" sz="2400" dirty="0">
                <a:solidFill>
                  <a:srgbClr val="F77217"/>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como</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los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productos</a:t>
            </a:r>
            <a:r>
              <a:rPr lang="en-US" sz="2400" dirty="0">
                <a:solidFill>
                  <a:srgbClr val="4361EE"/>
                </a:solidFill>
                <a:latin typeface="Poppins SemiBold" pitchFamily="2" charset="77"/>
                <a:cs typeface="Poppins SemiBold" pitchFamily="2" charset="77"/>
              </a:rPr>
              <a:t> de tabaco </a:t>
            </a:r>
            <a:r>
              <a:rPr lang="en-US" sz="2400" dirty="0" err="1">
                <a:solidFill>
                  <a:srgbClr val="4361EE"/>
                </a:solidFill>
                <a:latin typeface="Poppins SemiBold" pitchFamily="2" charset="77"/>
                <a:cs typeface="Poppins SemiBold" pitchFamily="2" charset="77"/>
              </a:rPr>
              <a:t>tradicionales</a:t>
            </a:r>
            <a:r>
              <a:rPr lang="en-US" sz="2400" dirty="0">
                <a:solidFill>
                  <a:srgbClr val="4361EE"/>
                </a:solidFill>
                <a:latin typeface="Poppins SemiBold" pitchFamily="2" charset="77"/>
                <a:cs typeface="Poppins SemiBold" pitchFamily="2" charset="77"/>
              </a:rPr>
              <a:t>.</a:t>
            </a:r>
          </a:p>
        </p:txBody>
      </p:sp>
      <p:pic>
        <p:nvPicPr>
          <p:cNvPr id="5" name="Picture Placeholder 4">
            <a:extLst>
              <a:ext uri="{FF2B5EF4-FFF2-40B4-BE49-F238E27FC236}">
                <a16:creationId xmlns:a16="http://schemas.microsoft.com/office/drawing/2014/main" id="{4C4C8E84-7D27-DC5E-D7A4-A17DB8015565}"/>
              </a:ext>
            </a:extLst>
          </p:cNvPr>
          <p:cNvPicPr preferRelativeResize="0">
            <a:picLocks noGrp="1" noChangeAspect="1"/>
          </p:cNvPicPr>
          <p:nvPr>
            <p:ph type="pic" sz="quarter" idx="10"/>
          </p:nvPr>
        </p:nvPicPr>
        <p:blipFill rotWithShape="1">
          <a:blip r:embed="rId3"/>
          <a:srcRect l="5209" t="6843" r="5200" b="3575"/>
          <a:stretch/>
        </p:blipFill>
        <p:spPr>
          <a:xfrm>
            <a:off x="807740" y="869950"/>
            <a:ext cx="5148560" cy="5148072"/>
          </a:xfrm>
          <a:blipFill>
            <a:blip r:embed="rId4"/>
            <a:tile tx="0" ty="0" sx="100000" sy="100000" flip="none" algn="tl"/>
          </a:blipFill>
        </p:spPr>
      </p:pic>
    </p:spTree>
    <p:extLst>
      <p:ext uri="{BB962C8B-B14F-4D97-AF65-F5344CB8AC3E}">
        <p14:creationId xmlns:p14="http://schemas.microsoft.com/office/powerpoint/2010/main" val="778833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888088" y="614619"/>
            <a:ext cx="4708426" cy="5622693"/>
          </a:xfrm>
          <a:prstGeom prst="rect">
            <a:avLst/>
          </a:prstGeom>
          <a:noFill/>
        </p:spPr>
        <p:txBody>
          <a:bodyPr wrap="square" rtlCol="0">
            <a:spAutoFit/>
          </a:bodyPr>
          <a:lstStyle/>
          <a:p>
            <a:pPr>
              <a:lnSpc>
                <a:spcPts val="2700"/>
              </a:lnSpc>
            </a:pPr>
            <a:r>
              <a:rPr lang="en-US" sz="2000" dirty="0">
                <a:solidFill>
                  <a:srgbClr val="4361EE"/>
                </a:solidFill>
                <a:latin typeface="Poppins SemiBold" pitchFamily="2" charset="77"/>
                <a:cs typeface="Poppins SemiBold" pitchFamily="2" charset="77"/>
              </a:rPr>
              <a:t>Los </a:t>
            </a:r>
            <a:r>
              <a:rPr lang="en-US" sz="2000" dirty="0" err="1">
                <a:solidFill>
                  <a:srgbClr val="4361EE"/>
                </a:solidFill>
                <a:latin typeface="Poppins SemiBold" pitchFamily="2" charset="77"/>
                <a:cs typeface="Poppins SemiBold" pitchFamily="2" charset="77"/>
              </a:rPr>
              <a:t>productos</a:t>
            </a:r>
            <a:r>
              <a:rPr lang="en-US" sz="2000" dirty="0">
                <a:solidFill>
                  <a:srgbClr val="4361EE"/>
                </a:solidFill>
                <a:latin typeface="Poppins SemiBold" pitchFamily="2" charset="77"/>
                <a:cs typeface="Poppins SemiBold" pitchFamily="2" charset="77"/>
              </a:rPr>
              <a:t> de tabaco sin </a:t>
            </a:r>
            <a:r>
              <a:rPr lang="en-US" sz="2000" dirty="0" err="1">
                <a:solidFill>
                  <a:srgbClr val="4361EE"/>
                </a:solidFill>
                <a:latin typeface="Poppins SemiBold" pitchFamily="2" charset="77"/>
                <a:cs typeface="Poppins SemiBold" pitchFamily="2" charset="77"/>
              </a:rPr>
              <a:t>humo</a:t>
            </a:r>
            <a:r>
              <a:rPr lang="en-US" sz="2000" dirty="0">
                <a:solidFill>
                  <a:srgbClr val="4361EE"/>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dispensan</a:t>
            </a:r>
            <a:r>
              <a:rPr lang="en-US" sz="2000" dirty="0">
                <a:solidFill>
                  <a:srgbClr val="F77217"/>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más</a:t>
            </a:r>
            <a:r>
              <a:rPr lang="en-US" sz="2000" dirty="0">
                <a:solidFill>
                  <a:srgbClr val="F77217"/>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nicotina</a:t>
            </a:r>
            <a:r>
              <a:rPr lang="en-US" sz="2000" dirty="0">
                <a:solidFill>
                  <a:srgbClr val="F77217"/>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en</a:t>
            </a:r>
            <a:r>
              <a:rPr lang="en-US" sz="2000" dirty="0">
                <a:solidFill>
                  <a:srgbClr val="4361EE"/>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menos</a:t>
            </a:r>
            <a:r>
              <a:rPr lang="en-US" sz="2000" dirty="0">
                <a:solidFill>
                  <a:srgbClr val="4361EE"/>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tiempo</a:t>
            </a:r>
            <a:r>
              <a:rPr lang="en-US" sz="2000" dirty="0">
                <a:solidFill>
                  <a:srgbClr val="4361EE"/>
                </a:solidFill>
                <a:latin typeface="Poppins SemiBold" pitchFamily="2" charset="77"/>
                <a:cs typeface="Poppins SemiBold" pitchFamily="2" charset="77"/>
              </a:rPr>
              <a:t>.</a:t>
            </a:r>
          </a:p>
          <a:p>
            <a:pPr>
              <a:lnSpc>
                <a:spcPts val="2700"/>
              </a:lnSpc>
            </a:pPr>
            <a:endParaRPr lang="en-US" sz="2000" dirty="0">
              <a:solidFill>
                <a:srgbClr val="4361EE"/>
              </a:solidFill>
              <a:latin typeface="Poppins SemiBold" pitchFamily="2" charset="77"/>
              <a:cs typeface="Poppins SemiBold" pitchFamily="2" charset="77"/>
            </a:endParaRPr>
          </a:p>
          <a:p>
            <a:pPr>
              <a:lnSpc>
                <a:spcPts val="2700"/>
              </a:lnSpc>
            </a:pPr>
            <a:r>
              <a:rPr lang="en-US" sz="2000" dirty="0">
                <a:solidFill>
                  <a:srgbClr val="4361EE"/>
                </a:solidFill>
                <a:latin typeface="Poppins SemiBold" pitchFamily="2" charset="77"/>
                <a:cs typeface="Poppins SemiBold" pitchFamily="2" charset="77"/>
              </a:rPr>
              <a:t>El tabaco sin </a:t>
            </a:r>
            <a:r>
              <a:rPr lang="en-US" sz="2000" dirty="0" err="1">
                <a:solidFill>
                  <a:srgbClr val="4361EE"/>
                </a:solidFill>
                <a:latin typeface="Poppins SemiBold" pitchFamily="2" charset="77"/>
                <a:cs typeface="Poppins SemiBold" pitchFamily="2" charset="77"/>
              </a:rPr>
              <a:t>humo</a:t>
            </a:r>
            <a:r>
              <a:rPr lang="en-US" sz="2000" dirty="0">
                <a:solidFill>
                  <a:srgbClr val="4361EE"/>
                </a:solidFill>
                <a:latin typeface="Poppins SemiBold" pitchFamily="2" charset="77"/>
                <a:cs typeface="Poppins SemiBold" pitchFamily="2" charset="77"/>
              </a:rPr>
              <a:t> causa </a:t>
            </a:r>
            <a:r>
              <a:rPr lang="en-US" sz="2000" dirty="0" err="1">
                <a:solidFill>
                  <a:srgbClr val="F77217"/>
                </a:solidFill>
                <a:latin typeface="Poppins SemiBold" pitchFamily="2" charset="77"/>
                <a:cs typeface="Poppins SemiBold" pitchFamily="2" charset="77"/>
              </a:rPr>
              <a:t>daño</a:t>
            </a:r>
            <a:r>
              <a:rPr lang="en-US" sz="2000" dirty="0">
                <a:solidFill>
                  <a:srgbClr val="F77217"/>
                </a:solidFill>
                <a:latin typeface="Poppins SemiBold" pitchFamily="2" charset="77"/>
                <a:cs typeface="Poppins SemiBold" pitchFamily="2" charset="77"/>
              </a:rPr>
              <a:t> a </a:t>
            </a:r>
            <a:r>
              <a:rPr lang="en-US" sz="2000" dirty="0" err="1">
                <a:solidFill>
                  <a:srgbClr val="F77217"/>
                </a:solidFill>
                <a:latin typeface="Poppins SemiBold" pitchFamily="2" charset="77"/>
                <a:cs typeface="Poppins SemiBold" pitchFamily="2" charset="77"/>
              </a:rPr>
              <a:t>los</a:t>
            </a:r>
            <a:r>
              <a:rPr lang="en-US" sz="2000" dirty="0">
                <a:solidFill>
                  <a:srgbClr val="F77217"/>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dientes</a:t>
            </a:r>
            <a:r>
              <a:rPr lang="en-US" sz="2000" dirty="0">
                <a:solidFill>
                  <a:srgbClr val="F77217"/>
                </a:solidFill>
                <a:latin typeface="Poppins SemiBold" pitchFamily="2" charset="77"/>
                <a:cs typeface="Poppins SemiBold" pitchFamily="2" charset="77"/>
              </a:rPr>
              <a:t>.</a:t>
            </a:r>
          </a:p>
          <a:p>
            <a:pPr>
              <a:lnSpc>
                <a:spcPts val="2700"/>
              </a:lnSpc>
            </a:pPr>
            <a:endParaRPr lang="en-US" sz="2000" dirty="0">
              <a:solidFill>
                <a:srgbClr val="4361EE"/>
              </a:solidFill>
              <a:latin typeface="Poppins SemiBold" pitchFamily="2" charset="77"/>
              <a:cs typeface="Poppins SemiBold" pitchFamily="2" charset="77"/>
            </a:endParaRPr>
          </a:p>
          <a:p>
            <a:pPr>
              <a:lnSpc>
                <a:spcPts val="2700"/>
              </a:lnSpc>
            </a:pPr>
            <a:r>
              <a:rPr lang="en-US" sz="2000" dirty="0">
                <a:solidFill>
                  <a:srgbClr val="4361EE"/>
                </a:solidFill>
                <a:latin typeface="Poppins SemiBold" pitchFamily="2" charset="77"/>
                <a:cs typeface="Poppins SemiBold" pitchFamily="2" charset="77"/>
              </a:rPr>
              <a:t>Más del 70% de </a:t>
            </a:r>
            <a:r>
              <a:rPr lang="en-US" sz="2000" dirty="0" err="1">
                <a:solidFill>
                  <a:srgbClr val="4361EE"/>
                </a:solidFill>
                <a:latin typeface="Poppins SemiBold" pitchFamily="2" charset="77"/>
                <a:cs typeface="Poppins SemiBold" pitchFamily="2" charset="77"/>
              </a:rPr>
              <a:t>los</a:t>
            </a:r>
            <a:r>
              <a:rPr lang="en-US" sz="2000" dirty="0">
                <a:solidFill>
                  <a:srgbClr val="4361EE"/>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consumidores</a:t>
            </a:r>
            <a:r>
              <a:rPr lang="en-US" sz="2000" dirty="0">
                <a:solidFill>
                  <a:srgbClr val="4361EE"/>
                </a:solidFill>
                <a:latin typeface="Poppins SemiBold" pitchFamily="2" charset="77"/>
                <a:cs typeface="Poppins SemiBold" pitchFamily="2" charset="77"/>
              </a:rPr>
              <a:t> de tabaco sin </a:t>
            </a:r>
            <a:r>
              <a:rPr lang="en-US" sz="2000" dirty="0" err="1">
                <a:solidFill>
                  <a:srgbClr val="4361EE"/>
                </a:solidFill>
                <a:latin typeface="Poppins SemiBold" pitchFamily="2" charset="77"/>
                <a:cs typeface="Poppins SemiBold" pitchFamily="2" charset="77"/>
              </a:rPr>
              <a:t>humo</a:t>
            </a:r>
            <a:r>
              <a:rPr lang="en-US" sz="2000" dirty="0">
                <a:solidFill>
                  <a:srgbClr val="4361EE"/>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padecen</a:t>
            </a:r>
            <a:r>
              <a:rPr lang="en-US" sz="2000" dirty="0">
                <a:solidFill>
                  <a:srgbClr val="F77217"/>
                </a:solidFill>
                <a:latin typeface="Poppins SemiBold" pitchFamily="2" charset="77"/>
                <a:cs typeface="Poppins SemiBold" pitchFamily="2" charset="77"/>
              </a:rPr>
              <a:t> de la </a:t>
            </a:r>
            <a:r>
              <a:rPr lang="en-US" sz="2000" dirty="0" err="1">
                <a:solidFill>
                  <a:srgbClr val="F77217"/>
                </a:solidFill>
                <a:latin typeface="Poppins SemiBold" pitchFamily="2" charset="77"/>
                <a:cs typeface="Poppins SemiBold" pitchFamily="2" charset="77"/>
              </a:rPr>
              <a:t>enfermedad</a:t>
            </a:r>
            <a:r>
              <a:rPr lang="en-US" sz="2000" dirty="0">
                <a:solidFill>
                  <a:srgbClr val="F77217"/>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Leucoplasia</a:t>
            </a:r>
            <a:r>
              <a:rPr lang="en-US" sz="2000" dirty="0">
                <a:solidFill>
                  <a:srgbClr val="4361EE"/>
                </a:solidFill>
                <a:latin typeface="Poppins SemiBold" pitchFamily="2" charset="77"/>
                <a:cs typeface="Poppins SemiBold" pitchFamily="2" charset="77"/>
              </a:rPr>
              <a:t>.</a:t>
            </a:r>
          </a:p>
          <a:p>
            <a:pPr>
              <a:lnSpc>
                <a:spcPts val="2700"/>
              </a:lnSpc>
            </a:pPr>
            <a:endParaRPr lang="en-US" sz="2000" dirty="0">
              <a:solidFill>
                <a:srgbClr val="F77217"/>
              </a:solidFill>
              <a:latin typeface="Poppins SemiBold" pitchFamily="2" charset="77"/>
              <a:cs typeface="Poppins SemiBold" pitchFamily="2" charset="77"/>
            </a:endParaRPr>
          </a:p>
          <a:p>
            <a:pPr>
              <a:lnSpc>
                <a:spcPts val="2700"/>
              </a:lnSpc>
            </a:pPr>
            <a:r>
              <a:rPr lang="en-US" sz="2000" dirty="0">
                <a:solidFill>
                  <a:srgbClr val="4361EE"/>
                </a:solidFill>
                <a:latin typeface="Poppins SemiBold" pitchFamily="2" charset="77"/>
                <a:cs typeface="Poppins SemiBold" pitchFamily="2" charset="77"/>
              </a:rPr>
              <a:t>El tabaco de </a:t>
            </a:r>
            <a:r>
              <a:rPr lang="en-US" sz="2000" dirty="0" err="1">
                <a:solidFill>
                  <a:srgbClr val="4361EE"/>
                </a:solidFill>
                <a:latin typeface="Poppins SemiBold" pitchFamily="2" charset="77"/>
                <a:cs typeface="Poppins SemiBold" pitchFamily="2" charset="77"/>
              </a:rPr>
              <a:t>mascar</a:t>
            </a:r>
            <a:r>
              <a:rPr lang="en-US" sz="2000" dirty="0">
                <a:solidFill>
                  <a:srgbClr val="4361EE"/>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el</a:t>
            </a:r>
            <a:r>
              <a:rPr lang="en-US" sz="2000" dirty="0">
                <a:solidFill>
                  <a:srgbClr val="4361EE"/>
                </a:solidFill>
                <a:latin typeface="Poppins SemiBold" pitchFamily="2" charset="77"/>
                <a:cs typeface="Poppins SemiBold" pitchFamily="2" charset="77"/>
              </a:rPr>
              <a:t> dip (tabaco </a:t>
            </a:r>
            <a:r>
              <a:rPr lang="en-US" sz="2000" dirty="0" err="1">
                <a:solidFill>
                  <a:srgbClr val="4361EE"/>
                </a:solidFill>
                <a:latin typeface="Poppins SemiBold" pitchFamily="2" charset="77"/>
                <a:cs typeface="Poppins SemiBold" pitchFamily="2" charset="77"/>
              </a:rPr>
              <a:t>mojado</a:t>
            </a:r>
            <a:r>
              <a:rPr lang="en-US" sz="2000" dirty="0">
                <a:solidFill>
                  <a:srgbClr val="4361EE"/>
                </a:solidFill>
                <a:latin typeface="Poppins SemiBold" pitchFamily="2" charset="77"/>
                <a:cs typeface="Poppins SemiBold" pitchFamily="2" charset="77"/>
              </a:rPr>
              <a:t>), y </a:t>
            </a:r>
            <a:r>
              <a:rPr lang="en-US" sz="2000" dirty="0" err="1">
                <a:solidFill>
                  <a:srgbClr val="4361EE"/>
                </a:solidFill>
                <a:latin typeface="Poppins SemiBold" pitchFamily="2" charset="77"/>
                <a:cs typeface="Poppins SemiBold" pitchFamily="2" charset="77"/>
              </a:rPr>
              <a:t>el</a:t>
            </a:r>
            <a:r>
              <a:rPr lang="en-US" sz="2000" dirty="0">
                <a:solidFill>
                  <a:srgbClr val="4361EE"/>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rapé</a:t>
            </a:r>
            <a:r>
              <a:rPr lang="en-US" sz="2000" dirty="0">
                <a:solidFill>
                  <a:srgbClr val="4361EE"/>
                </a:solidFill>
                <a:latin typeface="Poppins SemiBold" pitchFamily="2" charset="77"/>
                <a:cs typeface="Poppins SemiBold" pitchFamily="2" charset="77"/>
              </a:rPr>
              <a:t> (snuff o tabaco </a:t>
            </a:r>
            <a:r>
              <a:rPr lang="en-US" sz="2000" dirty="0" err="1">
                <a:solidFill>
                  <a:srgbClr val="4361EE"/>
                </a:solidFill>
                <a:latin typeface="Poppins SemiBold" pitchFamily="2" charset="77"/>
                <a:cs typeface="Poppins SemiBold" pitchFamily="2" charset="77"/>
              </a:rPr>
              <a:t>en</a:t>
            </a:r>
            <a:r>
              <a:rPr lang="en-US" sz="2000" dirty="0">
                <a:solidFill>
                  <a:srgbClr val="4361EE"/>
                </a:solidFill>
                <a:latin typeface="Poppins SemiBold" pitchFamily="2" charset="77"/>
                <a:cs typeface="Poppins SemiBold" pitchFamily="2" charset="77"/>
              </a:rPr>
              <a:t> </a:t>
            </a:r>
            <a:r>
              <a:rPr lang="en-US" sz="2000" dirty="0" err="1">
                <a:solidFill>
                  <a:srgbClr val="4361EE"/>
                </a:solidFill>
                <a:latin typeface="Poppins SemiBold" pitchFamily="2" charset="77"/>
                <a:cs typeface="Poppins SemiBold" pitchFamily="2" charset="77"/>
              </a:rPr>
              <a:t>polvo</a:t>
            </a:r>
            <a:r>
              <a:rPr lang="en-US" sz="2000" dirty="0">
                <a:solidFill>
                  <a:srgbClr val="4361EE"/>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han</a:t>
            </a:r>
            <a:r>
              <a:rPr lang="en-US" sz="2000" dirty="0">
                <a:solidFill>
                  <a:srgbClr val="F77217"/>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sido</a:t>
            </a:r>
            <a:r>
              <a:rPr lang="en-US" sz="2000" dirty="0">
                <a:solidFill>
                  <a:srgbClr val="F77217"/>
                </a:solidFill>
                <a:latin typeface="Poppins SemiBold" pitchFamily="2" charset="77"/>
                <a:cs typeface="Poppins SemiBold" pitchFamily="2" charset="77"/>
              </a:rPr>
              <a:t> </a:t>
            </a:r>
            <a:r>
              <a:rPr lang="en-US" sz="2000" dirty="0" err="1">
                <a:solidFill>
                  <a:srgbClr val="F77217"/>
                </a:solidFill>
                <a:latin typeface="Poppins SemiBold" pitchFamily="2" charset="77"/>
                <a:cs typeface="Poppins SemiBold" pitchFamily="2" charset="77"/>
              </a:rPr>
              <a:t>ligados</a:t>
            </a:r>
            <a:r>
              <a:rPr lang="en-US" sz="2000" dirty="0">
                <a:solidFill>
                  <a:srgbClr val="F77217"/>
                </a:solidFill>
                <a:latin typeface="Poppins SemiBold" pitchFamily="2" charset="77"/>
                <a:cs typeface="Poppins SemiBold" pitchFamily="2" charset="77"/>
              </a:rPr>
              <a:t> al </a:t>
            </a:r>
            <a:r>
              <a:rPr lang="en-US" sz="2000" dirty="0" err="1">
                <a:solidFill>
                  <a:srgbClr val="F77217"/>
                </a:solidFill>
                <a:latin typeface="Poppins SemiBold" pitchFamily="2" charset="77"/>
                <a:cs typeface="Poppins SemiBold" pitchFamily="2" charset="77"/>
              </a:rPr>
              <a:t>cáncer</a:t>
            </a:r>
            <a:r>
              <a:rPr lang="en-US" sz="2000" dirty="0">
                <a:solidFill>
                  <a:srgbClr val="F77217"/>
                </a:solidFill>
                <a:latin typeface="Poppins SemiBold" pitchFamily="2" charset="77"/>
                <a:cs typeface="Poppins SemiBold" pitchFamily="2" charset="77"/>
              </a:rPr>
              <a:t> de </a:t>
            </a:r>
            <a:r>
              <a:rPr lang="en-US" sz="2000" dirty="0" err="1">
                <a:solidFill>
                  <a:srgbClr val="F77217"/>
                </a:solidFill>
                <a:latin typeface="Poppins SemiBold" pitchFamily="2" charset="77"/>
                <a:cs typeface="Poppins SemiBold" pitchFamily="2" charset="77"/>
              </a:rPr>
              <a:t>esófago</a:t>
            </a:r>
            <a:r>
              <a:rPr lang="en-US" sz="2000" dirty="0">
                <a:solidFill>
                  <a:srgbClr val="F77217"/>
                </a:solidFill>
                <a:latin typeface="Poppins SemiBold" pitchFamily="2" charset="77"/>
                <a:cs typeface="Poppins SemiBold" pitchFamily="2" charset="77"/>
              </a:rPr>
              <a:t>, boca, y </a:t>
            </a:r>
            <a:r>
              <a:rPr lang="en-US" sz="2000" dirty="0" err="1">
                <a:solidFill>
                  <a:srgbClr val="F77217"/>
                </a:solidFill>
                <a:latin typeface="Poppins SemiBold" pitchFamily="2" charset="77"/>
                <a:cs typeface="Poppins SemiBold" pitchFamily="2" charset="77"/>
              </a:rPr>
              <a:t>páncreas</a:t>
            </a:r>
            <a:r>
              <a:rPr lang="en-US" sz="2000" dirty="0">
                <a:solidFill>
                  <a:srgbClr val="F77217"/>
                </a:solidFill>
                <a:latin typeface="Poppins SemiBold" pitchFamily="2" charset="77"/>
                <a:cs typeface="Poppins SemiBold" pitchFamily="2" charset="77"/>
              </a:rPr>
              <a:t>.</a:t>
            </a:r>
          </a:p>
        </p:txBody>
      </p:sp>
      <p:sp>
        <p:nvSpPr>
          <p:cNvPr id="4" name="Oval 3">
            <a:extLst>
              <a:ext uri="{FF2B5EF4-FFF2-40B4-BE49-F238E27FC236}">
                <a16:creationId xmlns:a16="http://schemas.microsoft.com/office/drawing/2014/main" id="{C443D2AA-EB0D-1491-7E65-13D96CCD05D5}"/>
              </a:ext>
            </a:extLst>
          </p:cNvPr>
          <p:cNvSpPr/>
          <p:nvPr/>
        </p:nvSpPr>
        <p:spPr>
          <a:xfrm>
            <a:off x="450568" y="478061"/>
            <a:ext cx="4752528" cy="475252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628B478F-C4C7-0ABF-89AA-DD99B4A09212}"/>
              </a:ext>
            </a:extLst>
          </p:cNvPr>
          <p:cNvPicPr>
            <a:picLocks noGrp="1" noChangeAspect="1"/>
          </p:cNvPicPr>
          <p:nvPr>
            <p:ph type="pic" sz="quarter" idx="10"/>
          </p:nvPr>
        </p:nvPicPr>
        <p:blipFill>
          <a:blip r:embed="rId3"/>
          <a:srcRect t="19" b="19"/>
          <a:stretch>
            <a:fillRect/>
          </a:stretch>
        </p:blipFill>
        <p:spPr>
          <a:xfrm>
            <a:off x="766763" y="795338"/>
            <a:ext cx="4119562" cy="4117975"/>
          </a:xfrm>
        </p:spPr>
      </p:pic>
      <p:sp>
        <p:nvSpPr>
          <p:cNvPr id="12" name="Oval 11">
            <a:extLst>
              <a:ext uri="{FF2B5EF4-FFF2-40B4-BE49-F238E27FC236}">
                <a16:creationId xmlns:a16="http://schemas.microsoft.com/office/drawing/2014/main" id="{8059D833-6D9C-ABAA-5085-C1C63716C754}"/>
              </a:ext>
            </a:extLst>
          </p:cNvPr>
          <p:cNvSpPr/>
          <p:nvPr/>
        </p:nvSpPr>
        <p:spPr>
          <a:xfrm>
            <a:off x="3547557" y="3570236"/>
            <a:ext cx="2809701" cy="280970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5">
            <a:extLst>
              <a:ext uri="{FF2B5EF4-FFF2-40B4-BE49-F238E27FC236}">
                <a16:creationId xmlns:a16="http://schemas.microsoft.com/office/drawing/2014/main" id="{0FE16CA8-5AF8-621A-7E80-0172291E9D33}"/>
              </a:ext>
            </a:extLst>
          </p:cNvPr>
          <p:cNvPicPr>
            <a:picLocks noChangeAspect="1"/>
          </p:cNvPicPr>
          <p:nvPr/>
        </p:nvPicPr>
        <p:blipFill>
          <a:blip r:embed="rId4"/>
          <a:srcRect t="19" b="19"/>
          <a:stretch/>
        </p:blipFill>
        <p:spPr>
          <a:xfrm>
            <a:off x="3734662" y="3757810"/>
            <a:ext cx="2435490" cy="2434552"/>
          </a:xfrm>
          <a:prstGeom prst="ellipse">
            <a:avLst/>
          </a:prstGeom>
          <a:solidFill>
            <a:schemeClr val="bg1">
              <a:lumMod val="85000"/>
            </a:schemeClr>
          </a:solidFill>
        </p:spPr>
      </p:pic>
    </p:spTree>
    <p:extLst>
      <p:ext uri="{BB962C8B-B14F-4D97-AF65-F5344CB8AC3E}">
        <p14:creationId xmlns:p14="http://schemas.microsoft.com/office/powerpoint/2010/main" val="72388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4112023"/>
          </a:xfrm>
          <a:prstGeom prst="rect">
            <a:avLst/>
          </a:prstGeom>
          <a:noFill/>
        </p:spPr>
        <p:txBody>
          <a:bodyPr wrap="square" lIns="91440" tIns="45720" rIns="91440" bIns="45720" rtlCol="0" anchor="t">
            <a:spAutoFit/>
          </a:bodyPr>
          <a:lstStyle/>
          <a:p>
            <a:pPr>
              <a:lnSpc>
                <a:spcPts val="3500"/>
              </a:lnSpc>
            </a:pPr>
            <a:r>
              <a:rPr lang="en-US" sz="2400" dirty="0" err="1">
                <a:solidFill>
                  <a:srgbClr val="F77217"/>
                </a:solidFill>
                <a:latin typeface="Poppins SemiBold" pitchFamily="2" charset="77"/>
                <a:cs typeface="Poppins SemiBold" pitchFamily="2" charset="77"/>
              </a:rPr>
              <a:t>Algunos</a:t>
            </a:r>
            <a:r>
              <a:rPr lang="en-US" sz="2400" dirty="0">
                <a:solidFill>
                  <a:srgbClr val="F77217"/>
                </a:solidFill>
                <a:latin typeface="Poppins SemiBold" pitchFamily="2" charset="77"/>
                <a:cs typeface="Poppins SemiBold" pitchFamily="2" charset="77"/>
              </a:rPr>
              <a:t> </a:t>
            </a:r>
            <a:r>
              <a:rPr lang="en-US" sz="2400" dirty="0" err="1">
                <a:solidFill>
                  <a:srgbClr val="F77217"/>
                </a:solidFill>
                <a:latin typeface="Poppins SemiBold" pitchFamily="2" charset="77"/>
                <a:cs typeface="Poppins SemiBold" pitchFamily="2" charset="77"/>
              </a:rPr>
              <a:t>productos</a:t>
            </a:r>
            <a:r>
              <a:rPr lang="en-US" sz="2400" dirty="0">
                <a:solidFill>
                  <a:srgbClr val="F77217"/>
                </a:solidFill>
                <a:latin typeface="Poppins SemiBold" pitchFamily="2" charset="77"/>
                <a:cs typeface="Poppins SemiBold" pitchFamily="2" charset="77"/>
              </a:rPr>
              <a:t> de tabaco sin </a:t>
            </a:r>
            <a:r>
              <a:rPr lang="en-US" sz="2400" dirty="0" err="1">
                <a:solidFill>
                  <a:srgbClr val="F77217"/>
                </a:solidFill>
                <a:latin typeface="Poppins SemiBold" pitchFamily="2" charset="77"/>
                <a:cs typeface="Poppins SemiBold" pitchFamily="2" charset="77"/>
              </a:rPr>
              <a:t>humo</a:t>
            </a:r>
            <a:r>
              <a:rPr lang="en-US" sz="2400" dirty="0">
                <a:solidFill>
                  <a:srgbClr val="F77217"/>
                </a:solidFill>
                <a:latin typeface="Poppins SemiBold" pitchFamily="2" charset="77"/>
                <a:cs typeface="Poppins SemiBold" pitchFamily="2" charset="77"/>
              </a:rPr>
              <a:t> no </a:t>
            </a:r>
            <a:r>
              <a:rPr lang="en-US" sz="2400" dirty="0" err="1">
                <a:solidFill>
                  <a:srgbClr val="F77217"/>
                </a:solidFill>
                <a:latin typeface="Poppins SemiBold" pitchFamily="2" charset="77"/>
                <a:cs typeface="Poppins SemiBold" pitchFamily="2" charset="77"/>
              </a:rPr>
              <a:t>necesitan</a:t>
            </a:r>
            <a:r>
              <a:rPr lang="en-US" sz="2400" dirty="0">
                <a:solidFill>
                  <a:srgbClr val="F77217"/>
                </a:solidFill>
                <a:latin typeface="Poppins SemiBold" pitchFamily="2" charset="77"/>
                <a:cs typeface="Poppins SemiBold" pitchFamily="2" charset="77"/>
              </a:rPr>
              <a:t> </a:t>
            </a:r>
            <a:r>
              <a:rPr lang="en-US" sz="2400" dirty="0" err="1">
                <a:solidFill>
                  <a:srgbClr val="F77217"/>
                </a:solidFill>
                <a:latin typeface="Poppins SemiBold" pitchFamily="2" charset="77"/>
                <a:cs typeface="Poppins SemiBold" pitchFamily="2" charset="77"/>
              </a:rPr>
              <a:t>escupirse</a:t>
            </a:r>
            <a:r>
              <a:rPr lang="en-US" sz="2400" dirty="0">
                <a:solidFill>
                  <a:srgbClr val="F77217"/>
                </a:solidFill>
                <a:latin typeface="Poppins SemiBold" pitchFamily="2" charset="77"/>
                <a:cs typeface="Poppins SemiBold" pitchFamily="2" charset="77"/>
              </a:rPr>
              <a:t>,</a:t>
            </a:r>
            <a:r>
              <a:rPr lang="en-US" sz="2400" dirty="0">
                <a:solidFill>
                  <a:srgbClr val="4361EE"/>
                </a:solidFill>
                <a:latin typeface="Poppins SemiBold" pitchFamily="2" charset="77"/>
                <a:cs typeface="Poppins SemiBold" pitchFamily="2" charset="77"/>
              </a:rPr>
              <a:t> lo </a:t>
            </a:r>
            <a:r>
              <a:rPr lang="en-US" sz="2400" dirty="0" err="1">
                <a:solidFill>
                  <a:srgbClr val="4361EE"/>
                </a:solidFill>
                <a:latin typeface="Poppins SemiBold" pitchFamily="2" charset="77"/>
                <a:cs typeface="Poppins SemiBold" pitchFamily="2" charset="77"/>
              </a:rPr>
              <a:t>cual</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facilita</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su</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uso</a:t>
            </a:r>
            <a:r>
              <a:rPr lang="en-US" sz="2400" dirty="0">
                <a:solidFill>
                  <a:srgbClr val="4361EE"/>
                </a:solidFill>
                <a:latin typeface="Poppins SemiBold" pitchFamily="2" charset="77"/>
                <a:cs typeface="Poppins SemiBold" pitchFamily="2" charset="77"/>
              </a:rPr>
              <a:t>. </a:t>
            </a:r>
          </a:p>
          <a:p>
            <a:pPr>
              <a:lnSpc>
                <a:spcPts val="3500"/>
              </a:lnSpc>
            </a:pPr>
            <a:endParaRPr lang="en-US" sz="2400" dirty="0">
              <a:solidFill>
                <a:srgbClr val="4361EE"/>
              </a:solidFill>
              <a:latin typeface="Poppins SemiBold" pitchFamily="2" charset="77"/>
              <a:cs typeface="Poppins SemiBold" pitchFamily="2" charset="77"/>
            </a:endParaRPr>
          </a:p>
          <a:p>
            <a:pPr>
              <a:lnSpc>
                <a:spcPts val="3500"/>
              </a:lnSpc>
            </a:pPr>
            <a:r>
              <a:rPr lang="en-US" sz="2400" dirty="0">
                <a:solidFill>
                  <a:srgbClr val="4361EE"/>
                </a:solidFill>
                <a:latin typeface="Poppins SemiBold" pitchFamily="2" charset="77"/>
                <a:cs typeface="Poppins SemiBold" pitchFamily="2" charset="77"/>
              </a:rPr>
              <a:t>De </a:t>
            </a:r>
            <a:r>
              <a:rPr lang="en-US" sz="2400" dirty="0" err="1">
                <a:solidFill>
                  <a:srgbClr val="4361EE"/>
                </a:solidFill>
                <a:latin typeface="Poppins SemiBold" pitchFamily="2" charset="77"/>
                <a:cs typeface="Poppins SemiBold" pitchFamily="2" charset="77"/>
              </a:rPr>
              <a:t>cualquier</a:t>
            </a:r>
            <a:r>
              <a:rPr lang="en-US" sz="2400" dirty="0">
                <a:solidFill>
                  <a:srgbClr val="4361EE"/>
                </a:solidFill>
                <a:latin typeface="Poppins SemiBold" pitchFamily="2" charset="77"/>
                <a:cs typeface="Poppins SemiBold" pitchFamily="2" charset="77"/>
              </a:rPr>
              <a:t> modo </a:t>
            </a:r>
            <a:r>
              <a:rPr lang="en-US" sz="2400" dirty="0" err="1">
                <a:solidFill>
                  <a:srgbClr val="F77217"/>
                </a:solidFill>
                <a:latin typeface="Poppins SemiBold" pitchFamily="2" charset="77"/>
                <a:cs typeface="Poppins SemiBold" pitchFamily="2" charset="77"/>
              </a:rPr>
              <a:t>contienen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el</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ingrediente</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altamente</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adictivo</a:t>
            </a:r>
            <a:r>
              <a:rPr lang="en-US" sz="2400" dirty="0">
                <a:solidFill>
                  <a:srgbClr val="4361EE"/>
                </a:solidFill>
                <a:latin typeface="Poppins SemiBold" pitchFamily="2" charset="77"/>
                <a:cs typeface="Poppins SemiBold" pitchFamily="2" charset="77"/>
              </a:rPr>
              <a:t>:</a:t>
            </a:r>
          </a:p>
          <a:p>
            <a:pPr>
              <a:lnSpc>
                <a:spcPts val="3500"/>
              </a:lnSpc>
            </a:pPr>
            <a:r>
              <a:rPr lang="en-US" sz="2400" b="1" dirty="0" err="1">
                <a:solidFill>
                  <a:srgbClr val="F77217"/>
                </a:solidFill>
                <a:latin typeface="Poppins ExtraBold" pitchFamily="2" charset="77"/>
                <a:cs typeface="Poppins ExtraBold" pitchFamily="2" charset="77"/>
              </a:rPr>
              <a:t>nicotina</a:t>
            </a:r>
            <a:r>
              <a:rPr lang="en-US" sz="2400" b="1" dirty="0">
                <a:solidFill>
                  <a:srgbClr val="F77217"/>
                </a:solidFill>
                <a:latin typeface="Poppins ExtraBold" pitchFamily="2" charset="77"/>
                <a:cs typeface="Poppins ExtraBold" pitchFamily="2" charset="77"/>
              </a:rPr>
              <a:t>.</a:t>
            </a:r>
          </a:p>
        </p:txBody>
      </p:sp>
      <p:pic>
        <p:nvPicPr>
          <p:cNvPr id="5" name="Picture Placeholder 4">
            <a:extLst>
              <a:ext uri="{FF2B5EF4-FFF2-40B4-BE49-F238E27FC236}">
                <a16:creationId xmlns:a16="http://schemas.microsoft.com/office/drawing/2014/main" id="{93559C77-F120-D972-F259-167802006FC5}"/>
              </a:ext>
            </a:extLst>
          </p:cNvPr>
          <p:cNvPicPr>
            <a:picLocks noGrp="1" noChangeAspect="1"/>
          </p:cNvPicPr>
          <p:nvPr>
            <p:ph type="pic" sz="quarter" idx="10"/>
          </p:nvPr>
        </p:nvPicPr>
        <p:blipFill>
          <a:blip r:embed="rId3"/>
          <a:srcRect/>
          <a:stretch/>
        </p:blipFill>
        <p:spPr>
          <a:xfrm>
            <a:off x="807740" y="869950"/>
            <a:ext cx="5148560" cy="5148560"/>
          </a:xfrm>
        </p:spPr>
      </p:pic>
    </p:spTree>
    <p:extLst>
      <p:ext uri="{BB962C8B-B14F-4D97-AF65-F5344CB8AC3E}">
        <p14:creationId xmlns:p14="http://schemas.microsoft.com/office/powerpoint/2010/main" val="3438449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829" y="2613392"/>
            <a:ext cx="6095998" cy="1631216"/>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Tabaco </a:t>
            </a:r>
            <a:r>
              <a:rPr lang="en-US" sz="5000" dirty="0" err="1">
                <a:solidFill>
                  <a:schemeClr val="bg1"/>
                </a:solidFill>
                <a:latin typeface="Poppins SemiBold" pitchFamily="2" charset="77"/>
                <a:cs typeface="Poppins SemiBold" pitchFamily="2" charset="77"/>
              </a:rPr>
              <a:t>por</a:t>
            </a:r>
            <a:r>
              <a:rPr lang="en-US" sz="5000" dirty="0">
                <a:solidFill>
                  <a:schemeClr val="bg1"/>
                </a:solidFill>
                <a:latin typeface="Poppins SemiBold" pitchFamily="2" charset="77"/>
                <a:cs typeface="Poppins SemiBold" pitchFamily="2" charset="77"/>
              </a:rPr>
              <a:t> </a:t>
            </a:r>
            <a:r>
              <a:rPr lang="en-US" sz="5000" dirty="0" err="1">
                <a:solidFill>
                  <a:schemeClr val="bg1"/>
                </a:solidFill>
                <a:latin typeface="Poppins SemiBold" pitchFamily="2" charset="77"/>
                <a:cs typeface="Poppins SemiBold" pitchFamily="2" charset="77"/>
              </a:rPr>
              <a:t>Calentamiento</a:t>
            </a:r>
            <a:endParaRPr lang="en-US" sz="5000" dirty="0">
              <a:solidFill>
                <a:schemeClr val="bg1"/>
              </a:solidFill>
              <a:latin typeface="Poppins SemiBold" pitchFamily="2" charset="77"/>
              <a:cs typeface="Poppins SemiBold" pitchFamily="2" charset="77"/>
            </a:endParaRP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0BCD497B-D642-BF8F-6210-63F7A40C01DB}"/>
              </a:ext>
            </a:extLst>
          </p:cNvPr>
          <p:cNvPicPr>
            <a:picLocks noGrp="1" noChangeAspect="1"/>
          </p:cNvPicPr>
          <p:nvPr>
            <p:ph type="pic" sz="quarter" idx="10"/>
          </p:nvPr>
        </p:nvPicPr>
        <p:blipFill>
          <a:blip r:embed="rId2"/>
          <a:srcRect t="9" b="9"/>
          <a:stretch>
            <a:fillRect/>
          </a:stretch>
        </p:blipFill>
        <p:spPr>
          <a:xfrm>
            <a:off x="6503604" y="0"/>
            <a:ext cx="5688396" cy="6858000"/>
          </a:xfrm>
        </p:spPr>
      </p:pic>
    </p:spTree>
    <p:extLst>
      <p:ext uri="{BB962C8B-B14F-4D97-AF65-F5344CB8AC3E}">
        <p14:creationId xmlns:p14="http://schemas.microsoft.com/office/powerpoint/2010/main" val="409304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40043" y="1052736"/>
            <a:ext cx="4708426" cy="4893647"/>
          </a:xfrm>
          <a:prstGeom prst="rect">
            <a:avLst/>
          </a:prstGeom>
          <a:noFill/>
        </p:spPr>
        <p:txBody>
          <a:bodyPr wrap="square" lIns="91440" tIns="45720" rIns="91440" bIns="45720" rtlCol="0" anchor="t">
            <a:spAutoFit/>
          </a:bodyPr>
          <a:lstStyle/>
          <a:p>
            <a:r>
              <a:rPr lang="en-US" sz="2400" dirty="0">
                <a:solidFill>
                  <a:srgbClr val="F77217"/>
                </a:solidFill>
                <a:latin typeface="Poppins SemiBold"/>
                <a:cs typeface="Poppins SemiBold"/>
              </a:rPr>
              <a:t>Los </a:t>
            </a:r>
            <a:r>
              <a:rPr lang="en-US" sz="2400" dirty="0" err="1">
                <a:solidFill>
                  <a:srgbClr val="F77217"/>
                </a:solidFill>
                <a:latin typeface="Poppins SemiBold"/>
                <a:cs typeface="Poppins SemiBold"/>
              </a:rPr>
              <a:t>cigarrillos</a:t>
            </a:r>
            <a:r>
              <a:rPr lang="en-US" sz="2400" dirty="0">
                <a:solidFill>
                  <a:srgbClr val="F77217"/>
                </a:solidFill>
                <a:latin typeface="Poppins SemiBold"/>
                <a:cs typeface="Poppins SemiBold"/>
              </a:rPr>
              <a:t> sin </a:t>
            </a:r>
            <a:r>
              <a:rPr lang="en-US" sz="2400" dirty="0" err="1">
                <a:solidFill>
                  <a:srgbClr val="F77217"/>
                </a:solidFill>
                <a:latin typeface="Poppins SemiBold"/>
                <a:cs typeface="Poppins SemiBold"/>
              </a:rPr>
              <a:t>combustión</a:t>
            </a:r>
            <a:r>
              <a:rPr lang="en-US" sz="2400" dirty="0">
                <a:solidFill>
                  <a:srgbClr val="F77217"/>
                </a:solidFill>
                <a:latin typeface="Poppins SemiBold"/>
                <a:cs typeface="Poppins SemiBold"/>
              </a:rPr>
              <a:t> </a:t>
            </a:r>
            <a:r>
              <a:rPr lang="en-US" sz="2400" dirty="0">
                <a:solidFill>
                  <a:srgbClr val="4361EE"/>
                </a:solidFill>
                <a:latin typeface="Poppins SemiBold"/>
                <a:cs typeface="Poppins SemiBold"/>
              </a:rPr>
              <a:t>o </a:t>
            </a:r>
            <a:r>
              <a:rPr lang="en-US" sz="2400" dirty="0" err="1">
                <a:solidFill>
                  <a:srgbClr val="4361EE"/>
                </a:solidFill>
                <a:latin typeface="Poppins SemiBold"/>
                <a:cs typeface="Poppins SemiBold"/>
              </a:rPr>
              <a:t>por</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calentamiento</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están</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compuestos</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por</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una</a:t>
            </a:r>
            <a:r>
              <a:rPr lang="en-US" sz="2400" dirty="0">
                <a:solidFill>
                  <a:srgbClr val="4361EE"/>
                </a:solidFill>
                <a:latin typeface="Poppins SemiBold"/>
                <a:cs typeface="Poppins SemiBold"/>
              </a:rPr>
              <a:t> </a:t>
            </a:r>
            <a:r>
              <a:rPr lang="en-US" sz="2400" dirty="0" err="1">
                <a:solidFill>
                  <a:srgbClr val="4361EE"/>
                </a:solidFill>
                <a:latin typeface="Poppins SemiBold"/>
                <a:cs typeface="Poppins SemiBold"/>
              </a:rPr>
              <a:t>fuente</a:t>
            </a:r>
            <a:r>
              <a:rPr lang="en-US" sz="2400" dirty="0">
                <a:solidFill>
                  <a:srgbClr val="4361EE"/>
                </a:solidFill>
                <a:latin typeface="Poppins SemiBold"/>
                <a:cs typeface="Poppins SemiBold"/>
              </a:rPr>
              <a:t> de </a:t>
            </a:r>
            <a:r>
              <a:rPr lang="en-US" sz="2400" dirty="0" err="1">
                <a:solidFill>
                  <a:srgbClr val="4361EE"/>
                </a:solidFill>
                <a:latin typeface="Poppins SemiBold"/>
                <a:cs typeface="Poppins SemiBold"/>
              </a:rPr>
              <a:t>calor</a:t>
            </a:r>
            <a:r>
              <a:rPr lang="en-US" sz="2400" dirty="0">
                <a:solidFill>
                  <a:srgbClr val="4361EE"/>
                </a:solidFill>
                <a:latin typeface="Poppins SemiBold"/>
                <a:cs typeface="Poppins SemiBold"/>
              </a:rPr>
              <a:t> y tabaco.</a:t>
            </a:r>
          </a:p>
          <a:p>
            <a:endParaRPr lang="en-US" sz="2400" dirty="0">
              <a:solidFill>
                <a:srgbClr val="4361EE"/>
              </a:solidFill>
              <a:latin typeface="Poppins SemiBold" pitchFamily="2" charset="77"/>
              <a:cs typeface="Poppins SemiBold" pitchFamily="2" charset="77"/>
            </a:endParaRPr>
          </a:p>
          <a:p>
            <a:r>
              <a:rPr lang="en-US" sz="2400" dirty="0" err="1">
                <a:solidFill>
                  <a:srgbClr val="4361EE"/>
                </a:solidFill>
                <a:latin typeface="Poppins SemiBold" pitchFamily="2" charset="77"/>
                <a:cs typeface="Poppins SemiBold" pitchFamily="2" charset="77"/>
              </a:rPr>
              <a:t>Aunque</a:t>
            </a:r>
            <a:r>
              <a:rPr lang="en-US" sz="2400" dirty="0">
                <a:solidFill>
                  <a:srgbClr val="4361EE"/>
                </a:solidFill>
                <a:latin typeface="Poppins SemiBold" pitchFamily="2" charset="77"/>
                <a:cs typeface="Poppins SemiBold" pitchFamily="2" charset="77"/>
              </a:rPr>
              <a:t> </a:t>
            </a:r>
            <a:r>
              <a:rPr lang="en-US" sz="2400" dirty="0">
                <a:solidFill>
                  <a:srgbClr val="F77217"/>
                </a:solidFill>
                <a:latin typeface="Poppins SemiBold" pitchFamily="2" charset="77"/>
                <a:cs typeface="Poppins SemiBold" pitchFamily="2" charset="77"/>
              </a:rPr>
              <a:t>sus </a:t>
            </a:r>
            <a:r>
              <a:rPr lang="en-US" sz="2400" dirty="0" err="1">
                <a:solidFill>
                  <a:srgbClr val="F77217"/>
                </a:solidFill>
                <a:latin typeface="Poppins SemiBold" pitchFamily="2" charset="77"/>
                <a:cs typeface="Poppins SemiBold" pitchFamily="2" charset="77"/>
              </a:rPr>
              <a:t>efectos</a:t>
            </a:r>
            <a:r>
              <a:rPr lang="en-US" sz="2400" dirty="0">
                <a:solidFill>
                  <a:srgbClr val="F77217"/>
                </a:solidFill>
                <a:latin typeface="Poppins SemiBold" pitchFamily="2" charset="77"/>
                <a:cs typeface="Poppins SemiBold" pitchFamily="2" charset="77"/>
              </a:rPr>
              <a:t> </a:t>
            </a:r>
            <a:r>
              <a:rPr lang="en-US" sz="2400" dirty="0" err="1">
                <a:solidFill>
                  <a:srgbClr val="F77217"/>
                </a:solidFill>
                <a:latin typeface="Poppins SemiBold" pitchFamily="2" charset="77"/>
                <a:cs typeface="Poppins SemiBold" pitchFamily="2" charset="77"/>
              </a:rPr>
              <a:t>permanentes</a:t>
            </a:r>
            <a:r>
              <a:rPr lang="en-US" sz="2400" dirty="0">
                <a:solidFill>
                  <a:srgbClr val="F77217"/>
                </a:solidFill>
                <a:latin typeface="Poppins SemiBold" pitchFamily="2" charset="77"/>
                <a:cs typeface="Poppins SemiBold" pitchFamily="2" charset="77"/>
              </a:rPr>
              <a:t> </a:t>
            </a:r>
            <a:r>
              <a:rPr lang="en-US" sz="2400" dirty="0" err="1">
                <a:solidFill>
                  <a:srgbClr val="F77217"/>
                </a:solidFill>
                <a:latin typeface="Poppins SemiBold" pitchFamily="2" charset="77"/>
                <a:cs typeface="Poppins SemiBold" pitchFamily="2" charset="77"/>
              </a:rPr>
              <a:t>en</a:t>
            </a:r>
            <a:r>
              <a:rPr lang="en-US" sz="2400" dirty="0">
                <a:solidFill>
                  <a:srgbClr val="F77217"/>
                </a:solidFill>
                <a:latin typeface="Poppins SemiBold" pitchFamily="2" charset="77"/>
                <a:cs typeface="Poppins SemiBold" pitchFamily="2" charset="77"/>
              </a:rPr>
              <a:t> la </a:t>
            </a:r>
            <a:r>
              <a:rPr lang="en-US" sz="2400" dirty="0" err="1">
                <a:solidFill>
                  <a:srgbClr val="F77217"/>
                </a:solidFill>
                <a:latin typeface="Poppins SemiBold" pitchFamily="2" charset="77"/>
                <a:cs typeface="Poppins SemiBold" pitchFamily="2" charset="77"/>
              </a:rPr>
              <a:t>salud</a:t>
            </a:r>
            <a:r>
              <a:rPr lang="en-US" sz="2400" dirty="0">
                <a:solidFill>
                  <a:srgbClr val="F77217"/>
                </a:solidFill>
                <a:latin typeface="Poppins SemiBold" pitchFamily="2" charset="77"/>
                <a:cs typeface="Poppins SemiBold" pitchFamily="2" charset="77"/>
              </a:rPr>
              <a:t> no son </a:t>
            </a:r>
            <a:r>
              <a:rPr lang="en-US" sz="2400" dirty="0" err="1">
                <a:solidFill>
                  <a:srgbClr val="F77217"/>
                </a:solidFill>
                <a:latin typeface="Poppins SemiBold" pitchFamily="2" charset="77"/>
                <a:cs typeface="Poppins SemiBold" pitchFamily="2" charset="77"/>
              </a:rPr>
              <a:t>totalmente</a:t>
            </a:r>
            <a:r>
              <a:rPr lang="en-US" sz="2400" dirty="0">
                <a:solidFill>
                  <a:srgbClr val="F77217"/>
                </a:solidFill>
                <a:latin typeface="Poppins SemiBold" pitchFamily="2" charset="77"/>
                <a:cs typeface="Poppins SemiBold" pitchFamily="2" charset="77"/>
              </a:rPr>
              <a:t> </a:t>
            </a:r>
            <a:r>
              <a:rPr lang="en-US" sz="2400" dirty="0" err="1">
                <a:solidFill>
                  <a:srgbClr val="F77217"/>
                </a:solidFill>
                <a:latin typeface="Poppins SemiBold" pitchFamily="2" charset="77"/>
                <a:cs typeface="Poppins SemiBold" pitchFamily="2" charset="77"/>
              </a:rPr>
              <a:t>conocidos</a:t>
            </a:r>
            <a:r>
              <a:rPr lang="en-US" sz="2400" dirty="0">
                <a:solidFill>
                  <a:srgbClr val="F77217"/>
                </a:solidFill>
                <a:latin typeface="Poppins SemiBold" pitchFamily="2" charset="77"/>
                <a:cs typeface="Poppins SemiBold" pitchFamily="2" charset="77"/>
              </a:rPr>
              <a:t>,</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estos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productos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contienen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nicotina</a:t>
            </a:r>
            <a:r>
              <a:rPr lang="en-US" sz="2400" dirty="0">
                <a:solidFill>
                  <a:srgbClr val="4361EE"/>
                </a:solidFill>
                <a:latin typeface="Poppins SemiBold" pitchFamily="2" charset="77"/>
                <a:cs typeface="Poppins SemiBold" pitchFamily="2" charset="77"/>
              </a:rPr>
              <a:t>, la </a:t>
            </a:r>
            <a:r>
              <a:rPr lang="en-US" sz="2400" dirty="0" err="1">
                <a:solidFill>
                  <a:srgbClr val="4361EE"/>
                </a:solidFill>
                <a:latin typeface="Poppins SemiBold" pitchFamily="2" charset="77"/>
                <a:cs typeface="Poppins SemiBold" pitchFamily="2" charset="77"/>
              </a:rPr>
              <a:t>cual</a:t>
            </a:r>
            <a:r>
              <a:rPr lang="en-US" sz="2400" dirty="0">
                <a:solidFill>
                  <a:srgbClr val="4361EE"/>
                </a:solidFill>
                <a:latin typeface="Poppins SemiBold" pitchFamily="2" charset="77"/>
                <a:cs typeface="Poppins SemiBold" pitchFamily="2" charset="77"/>
              </a:rPr>
              <a:t> es </a:t>
            </a:r>
            <a:r>
              <a:rPr lang="en-US" sz="2400" dirty="0" err="1">
                <a:solidFill>
                  <a:srgbClr val="4361EE"/>
                </a:solidFill>
                <a:latin typeface="Poppins SemiBold" pitchFamily="2" charset="77"/>
                <a:cs typeface="Poppins SemiBold" pitchFamily="2" charset="77"/>
              </a:rPr>
              <a:t>peligrosa</a:t>
            </a:r>
            <a:r>
              <a:rPr lang="en-US" sz="2400" dirty="0">
                <a:solidFill>
                  <a:srgbClr val="4361EE"/>
                </a:solidFill>
                <a:latin typeface="Poppins SemiBold" pitchFamily="2" charset="77"/>
                <a:cs typeface="Poppins SemiBold" pitchFamily="2" charset="77"/>
              </a:rPr>
              <a:t> para </a:t>
            </a:r>
            <a:r>
              <a:rPr lang="en-US" sz="2400" dirty="0" err="1">
                <a:solidFill>
                  <a:srgbClr val="4361EE"/>
                </a:solidFill>
                <a:latin typeface="Poppins SemiBold" pitchFamily="2" charset="77"/>
                <a:cs typeface="Poppins SemiBold" pitchFamily="2" charset="77"/>
              </a:rPr>
              <a:t>los</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jóvenes</a:t>
            </a:r>
            <a:r>
              <a:rPr lang="en-US" sz="2400" dirty="0">
                <a:solidFill>
                  <a:srgbClr val="4361EE"/>
                </a:solidFill>
                <a:latin typeface="Poppins SemiBold" pitchFamily="2" charset="77"/>
                <a:cs typeface="Poppins SemiBold" pitchFamily="2" charset="77"/>
              </a:rPr>
              <a:t> y </a:t>
            </a:r>
            <a:r>
              <a:rPr lang="en-US" sz="2400" dirty="0" err="1">
                <a:solidFill>
                  <a:srgbClr val="4361EE"/>
                </a:solidFill>
                <a:latin typeface="Poppins SemiBold" pitchFamily="2" charset="77"/>
                <a:cs typeface="Poppins SemiBold" pitchFamily="2" charset="77"/>
              </a:rPr>
              <a:t>el</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cerebro</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en</a:t>
            </a:r>
            <a:r>
              <a:rPr lang="en-US" sz="2400" dirty="0">
                <a:solidFill>
                  <a:srgbClr val="4361EE"/>
                </a:solidFill>
                <a:latin typeface="Poppins SemiBold" pitchFamily="2" charset="77"/>
                <a:cs typeface="Poppins SemiBold" pitchFamily="2" charset="77"/>
              </a:rPr>
              <a:t> </a:t>
            </a:r>
            <a:r>
              <a:rPr lang="en-US" sz="2400" dirty="0" err="1">
                <a:solidFill>
                  <a:srgbClr val="4361EE"/>
                </a:solidFill>
                <a:latin typeface="Poppins SemiBold" pitchFamily="2" charset="77"/>
                <a:cs typeface="Poppins SemiBold" pitchFamily="2" charset="77"/>
              </a:rPr>
              <a:t>desarrollo</a:t>
            </a:r>
            <a:r>
              <a:rPr lang="en-US" sz="2400" dirty="0">
                <a:solidFill>
                  <a:srgbClr val="4361EE"/>
                </a:solidFill>
                <a:latin typeface="Poppins SemiBold" pitchFamily="2" charset="77"/>
                <a:cs typeface="Poppins SemiBold" pitchFamily="2" charset="77"/>
              </a:rPr>
              <a:t>.</a:t>
            </a:r>
          </a:p>
        </p:txBody>
      </p:sp>
      <p:pic>
        <p:nvPicPr>
          <p:cNvPr id="6" name="Picture Placeholder 5">
            <a:extLst>
              <a:ext uri="{FF2B5EF4-FFF2-40B4-BE49-F238E27FC236}">
                <a16:creationId xmlns:a16="http://schemas.microsoft.com/office/drawing/2014/main" id="{02176406-78A2-C8FC-FB4E-1789BA70AD89}"/>
              </a:ext>
            </a:extLst>
          </p:cNvPr>
          <p:cNvPicPr>
            <a:picLocks noGrp="1" noChangeAspect="1"/>
          </p:cNvPicPr>
          <p:nvPr>
            <p:ph type="pic" sz="quarter" idx="10"/>
          </p:nvPr>
        </p:nvPicPr>
        <p:blipFill rotWithShape="1">
          <a:blip r:embed="rId3"/>
          <a:srcRect l="8793" t="6322" r="2852" b="5323"/>
          <a:stretch/>
        </p:blipFill>
        <p:spPr>
          <a:xfrm rot="20779628">
            <a:off x="807689" y="870015"/>
            <a:ext cx="5148072" cy="5148072"/>
          </a:xfrm>
        </p:spPr>
      </p:pic>
    </p:spTree>
    <p:extLst>
      <p:ext uri="{BB962C8B-B14F-4D97-AF65-F5344CB8AC3E}">
        <p14:creationId xmlns:p14="http://schemas.microsoft.com/office/powerpoint/2010/main" val="326437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0" y="2998113"/>
            <a:ext cx="6095998"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Cigarillos</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265F5D3B-8D03-7EE3-E371-4C3E1C7DABA7}"/>
              </a:ext>
            </a:extLst>
          </p:cNvPr>
          <p:cNvPicPr>
            <a:picLocks noGrp="1" noChangeAspect="1"/>
          </p:cNvPicPr>
          <p:nvPr>
            <p:ph type="pic" sz="quarter" idx="10"/>
          </p:nvPr>
        </p:nvPicPr>
        <p:blipFill>
          <a:blip r:embed="rId3"/>
          <a:srcRect l="8530" r="8530"/>
          <a:stretch/>
        </p:blipFill>
        <p:spPr>
          <a:xfrm>
            <a:off x="6503988" y="0"/>
            <a:ext cx="5688012" cy="6858000"/>
          </a:xfrm>
        </p:spPr>
      </p:pic>
    </p:spTree>
    <p:extLst>
      <p:ext uri="{BB962C8B-B14F-4D97-AF65-F5344CB8AC3E}">
        <p14:creationId xmlns:p14="http://schemas.microsoft.com/office/powerpoint/2010/main" val="110885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28554F-7E5B-A645-8B61-E2333AB212DC}"/>
              </a:ext>
            </a:extLst>
          </p:cNvPr>
          <p:cNvSpPr/>
          <p:nvPr/>
        </p:nvSpPr>
        <p:spPr>
          <a:xfrm>
            <a:off x="-12036" y="1"/>
            <a:ext cx="12204036" cy="6857999"/>
          </a:xfrm>
          <a:prstGeom prst="rect">
            <a:avLst/>
          </a:prstGeom>
          <a:gradFill>
            <a:gsLst>
              <a:gs pos="10000">
                <a:srgbClr val="4361EE"/>
              </a:gs>
              <a:gs pos="99000">
                <a:srgbClr val="4CC9F0"/>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E3803C-D4BD-6144-B1EC-B28BD7C0EDBF}"/>
              </a:ext>
            </a:extLst>
          </p:cNvPr>
          <p:cNvSpPr txBox="1"/>
          <p:nvPr/>
        </p:nvSpPr>
        <p:spPr>
          <a:xfrm>
            <a:off x="983432" y="836712"/>
            <a:ext cx="4893796" cy="769441"/>
          </a:xfrm>
          <a:prstGeom prst="rect">
            <a:avLst/>
          </a:prstGeom>
          <a:noFill/>
        </p:spPr>
        <p:txBody>
          <a:bodyPr wrap="square" rtlCol="0">
            <a:spAutoFit/>
          </a:bodyPr>
          <a:lstStyle/>
          <a:p>
            <a:r>
              <a:rPr lang="en-US" sz="4400" dirty="0" err="1">
                <a:solidFill>
                  <a:schemeClr val="bg1"/>
                </a:solidFill>
                <a:latin typeface="Poppins SemiBold" pitchFamily="2" charset="77"/>
                <a:cs typeface="Poppins SemiBold" pitchFamily="2" charset="77"/>
              </a:rPr>
              <a:t>Resumen</a:t>
            </a:r>
            <a:endParaRPr lang="en-US" sz="4400" dirty="0">
              <a:solidFill>
                <a:schemeClr val="bg1"/>
              </a:solidFill>
              <a:latin typeface="Poppins SemiBold" pitchFamily="2" charset="77"/>
              <a:cs typeface="Poppins SemiBold" pitchFamily="2" charset="77"/>
            </a:endParaRPr>
          </a:p>
        </p:txBody>
      </p:sp>
      <p:sp>
        <p:nvSpPr>
          <p:cNvPr id="15" name="TextBox 14">
            <a:extLst>
              <a:ext uri="{FF2B5EF4-FFF2-40B4-BE49-F238E27FC236}">
                <a16:creationId xmlns:a16="http://schemas.microsoft.com/office/drawing/2014/main" id="{5E9ACF08-A987-4F49-9291-53C3B41CA77E}"/>
              </a:ext>
            </a:extLst>
          </p:cNvPr>
          <p:cNvSpPr txBox="1"/>
          <p:nvPr/>
        </p:nvSpPr>
        <p:spPr>
          <a:xfrm>
            <a:off x="983432" y="2235891"/>
            <a:ext cx="5112568" cy="3468898"/>
          </a:xfrm>
          <a:prstGeom prst="rect">
            <a:avLst/>
          </a:prstGeom>
          <a:noFill/>
        </p:spPr>
        <p:txBody>
          <a:bodyPr wrap="square" rtlCol="0">
            <a:spAutoFit/>
          </a:bodyPr>
          <a:lstStyle/>
          <a:p>
            <a:pPr marL="285750" indent="-285750">
              <a:lnSpc>
                <a:spcPts val="2200"/>
              </a:lnSpc>
              <a:buFont typeface="Wingdings" pitchFamily="2" charset="2"/>
              <a:buChar char="v"/>
            </a:pPr>
            <a:r>
              <a:rPr lang="en-US" sz="1600" dirty="0" err="1">
                <a:solidFill>
                  <a:schemeClr val="bg1"/>
                </a:solidFill>
                <a:latin typeface="Poppins" pitchFamily="2" charset="77"/>
                <a:ea typeface="Open Sans" panose="020B0606030504020204" pitchFamily="34" charset="0"/>
                <a:cs typeface="Poppins" pitchFamily="2" charset="77"/>
              </a:rPr>
              <a:t>Todos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los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productos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relacionados</a:t>
            </a:r>
            <a:r>
              <a:rPr lang="en-US" sz="1600" dirty="0">
                <a:solidFill>
                  <a:schemeClr val="bg1"/>
                </a:solidFill>
                <a:latin typeface="Poppins" pitchFamily="2" charset="77"/>
                <a:ea typeface="Open Sans" panose="020B0606030504020204" pitchFamily="34" charset="0"/>
                <a:cs typeface="Poppins" pitchFamily="2" charset="77"/>
              </a:rPr>
              <a:t> con </a:t>
            </a:r>
            <a:r>
              <a:rPr lang="en-US" sz="1600" dirty="0" err="1">
                <a:solidFill>
                  <a:schemeClr val="bg1"/>
                </a:solidFill>
                <a:latin typeface="Poppins" pitchFamily="2" charset="77"/>
                <a:ea typeface="Open Sans" panose="020B0606030504020204" pitchFamily="34" charset="0"/>
                <a:cs typeface="Poppins" pitchFamily="2" charset="77"/>
              </a:rPr>
              <a:t>el</a:t>
            </a:r>
            <a:r>
              <a:rPr lang="en-US" sz="1600" dirty="0">
                <a:solidFill>
                  <a:schemeClr val="bg1"/>
                </a:solidFill>
                <a:latin typeface="Poppins" pitchFamily="2" charset="77"/>
                <a:ea typeface="Open Sans" panose="020B0606030504020204" pitchFamily="34" charset="0"/>
                <a:cs typeface="Poppins" pitchFamily="2" charset="77"/>
              </a:rPr>
              <a:t> tabaco </a:t>
            </a:r>
            <a:r>
              <a:rPr lang="en-US" sz="1600" dirty="0" err="1">
                <a:solidFill>
                  <a:schemeClr val="bg1"/>
                </a:solidFill>
                <a:latin typeface="Poppins" pitchFamily="2" charset="77"/>
                <a:ea typeface="Open Sans" panose="020B0606030504020204" pitchFamily="34" charset="0"/>
                <a:cs typeface="Poppins" pitchFamily="2" charset="77"/>
              </a:rPr>
              <a:t>contienen</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nicotina</a:t>
            </a:r>
            <a:r>
              <a:rPr lang="en-US" sz="1600" dirty="0">
                <a:solidFill>
                  <a:schemeClr val="bg1"/>
                </a:solidFill>
                <a:latin typeface="Poppins" pitchFamily="2" charset="77"/>
                <a:ea typeface="Open Sans" panose="020B0606030504020204" pitchFamily="34" charset="0"/>
                <a:cs typeface="Poppins" pitchFamily="2" charset="77"/>
              </a:rPr>
              <a:t>. </a:t>
            </a:r>
            <a:r>
              <a:rPr lang="en-US" sz="1600" b="1" dirty="0">
                <a:solidFill>
                  <a:schemeClr val="bg1"/>
                </a:solidFill>
                <a:latin typeface="Poppins" pitchFamily="2" charset="77"/>
                <a:ea typeface="Open Sans" panose="020B0606030504020204" pitchFamily="34" charset="0"/>
                <a:cs typeface="Poppins" pitchFamily="2" charset="77"/>
              </a:rPr>
              <a:t>La </a:t>
            </a:r>
            <a:r>
              <a:rPr lang="en-US" sz="1600" b="1" dirty="0" err="1">
                <a:solidFill>
                  <a:schemeClr val="bg1"/>
                </a:solidFill>
                <a:latin typeface="Poppins" pitchFamily="2" charset="77"/>
                <a:ea typeface="Open Sans" panose="020B0606030504020204" pitchFamily="34" charset="0"/>
                <a:cs typeface="Poppins" pitchFamily="2" charset="77"/>
              </a:rPr>
              <a:t>nicotina</a:t>
            </a:r>
            <a:r>
              <a:rPr lang="en-US" sz="1600" b="1" dirty="0">
                <a:solidFill>
                  <a:schemeClr val="bg1"/>
                </a:solidFill>
                <a:latin typeface="Poppins" pitchFamily="2" charset="77"/>
                <a:ea typeface="Open Sans" panose="020B0606030504020204" pitchFamily="34" charset="0"/>
                <a:cs typeface="Poppins" pitchFamily="2" charset="77"/>
              </a:rPr>
              <a:t> </a:t>
            </a:r>
            <a:r>
              <a:rPr lang="en-US" sz="1600" b="1" dirty="0" err="1">
                <a:solidFill>
                  <a:schemeClr val="bg1"/>
                </a:solidFill>
                <a:latin typeface="Poppins" pitchFamily="2" charset="77"/>
                <a:ea typeface="Open Sans" panose="020B0606030504020204" pitchFamily="34" charset="0"/>
                <a:cs typeface="Poppins" pitchFamily="2" charset="77"/>
              </a:rPr>
              <a:t>en</a:t>
            </a:r>
            <a:r>
              <a:rPr lang="en-US" sz="1600" b="1" dirty="0">
                <a:solidFill>
                  <a:schemeClr val="bg1"/>
                </a:solidFill>
                <a:latin typeface="Poppins" pitchFamily="2" charset="77"/>
                <a:ea typeface="Open Sans" panose="020B0606030504020204" pitchFamily="34" charset="0"/>
                <a:cs typeface="Poppins" pitchFamily="2" charset="77"/>
              </a:rPr>
              <a:t> </a:t>
            </a:r>
            <a:r>
              <a:rPr lang="en-US" sz="1600" b="1" dirty="0" err="1">
                <a:solidFill>
                  <a:schemeClr val="bg1"/>
                </a:solidFill>
                <a:latin typeface="Poppins" pitchFamily="2" charset="77"/>
                <a:ea typeface="Open Sans" panose="020B0606030504020204" pitchFamily="34" charset="0"/>
                <a:cs typeface="Poppins" pitchFamily="2" charset="77"/>
              </a:rPr>
              <a:t>cigarrillos</a:t>
            </a:r>
            <a:r>
              <a:rPr lang="en-US" sz="1600" b="1" dirty="0">
                <a:solidFill>
                  <a:schemeClr val="bg1"/>
                </a:solidFill>
                <a:latin typeface="Poppins" pitchFamily="2" charset="77"/>
                <a:ea typeface="Open Sans" panose="020B0606030504020204" pitchFamily="34" charset="0"/>
                <a:cs typeface="Poppins" pitchFamily="2" charset="77"/>
              </a:rPr>
              <a:t> y </a:t>
            </a:r>
            <a:r>
              <a:rPr lang="en-US" sz="1600" b="1" dirty="0" err="1">
                <a:solidFill>
                  <a:schemeClr val="bg1"/>
                </a:solidFill>
                <a:latin typeface="Poppins" pitchFamily="2" charset="77"/>
                <a:ea typeface="Open Sans" panose="020B0606030504020204" pitchFamily="34" charset="0"/>
                <a:cs typeface="Poppins" pitchFamily="2" charset="77"/>
              </a:rPr>
              <a:t>otros</a:t>
            </a:r>
            <a:r>
              <a:rPr lang="en-US" sz="1600" b="1" dirty="0">
                <a:solidFill>
                  <a:schemeClr val="bg1"/>
                </a:solidFill>
                <a:latin typeface="Poppins" pitchFamily="2" charset="77"/>
                <a:ea typeface="Open Sans" panose="020B0606030504020204" pitchFamily="34" charset="0"/>
                <a:cs typeface="Poppins" pitchFamily="2" charset="77"/>
              </a:rPr>
              <a:t> </a:t>
            </a:r>
            <a:r>
              <a:rPr lang="en-US" sz="1600" b="1" dirty="0" err="1">
                <a:solidFill>
                  <a:schemeClr val="bg1"/>
                </a:solidFill>
                <a:latin typeface="Poppins" pitchFamily="2" charset="77"/>
                <a:ea typeface="Open Sans" panose="020B0606030504020204" pitchFamily="34" charset="0"/>
                <a:cs typeface="Poppins" pitchFamily="2" charset="77"/>
              </a:rPr>
              <a:t>productos</a:t>
            </a:r>
            <a:r>
              <a:rPr lang="en-US" sz="1600" b="1" dirty="0">
                <a:solidFill>
                  <a:schemeClr val="bg1"/>
                </a:solidFill>
                <a:latin typeface="Poppins" pitchFamily="2" charset="77"/>
                <a:ea typeface="Open Sans" panose="020B0606030504020204" pitchFamily="34" charset="0"/>
                <a:cs typeface="Poppins" pitchFamily="2" charset="77"/>
              </a:rPr>
              <a:t> es </a:t>
            </a:r>
            <a:r>
              <a:rPr lang="en-US" sz="1600" b="1" dirty="0" err="1">
                <a:solidFill>
                  <a:schemeClr val="bg1"/>
                </a:solidFill>
                <a:latin typeface="Poppins" pitchFamily="2" charset="77"/>
                <a:ea typeface="Open Sans" panose="020B0606030504020204" pitchFamily="34" charset="0"/>
                <a:cs typeface="Poppins" pitchFamily="2" charset="77"/>
              </a:rPr>
              <a:t>altamente</a:t>
            </a:r>
            <a:r>
              <a:rPr lang="en-US" sz="1600" b="1" dirty="0">
                <a:solidFill>
                  <a:schemeClr val="bg1"/>
                </a:solidFill>
                <a:latin typeface="Poppins" pitchFamily="2" charset="77"/>
                <a:ea typeface="Open Sans" panose="020B0606030504020204" pitchFamily="34" charset="0"/>
                <a:cs typeface="Poppins" pitchFamily="2" charset="77"/>
              </a:rPr>
              <a:t> </a:t>
            </a:r>
            <a:r>
              <a:rPr lang="en-US" sz="1600" b="1" dirty="0" err="1">
                <a:solidFill>
                  <a:schemeClr val="bg1"/>
                </a:solidFill>
                <a:latin typeface="Poppins" pitchFamily="2" charset="77"/>
                <a:ea typeface="Open Sans" panose="020B0606030504020204" pitchFamily="34" charset="0"/>
                <a:cs typeface="Poppins" pitchFamily="2" charset="77"/>
              </a:rPr>
              <a:t>adictiva</a:t>
            </a:r>
            <a:r>
              <a:rPr lang="en-US" sz="1600" b="1" dirty="0">
                <a:solidFill>
                  <a:schemeClr val="bg1"/>
                </a:solidFill>
                <a:latin typeface="Poppins" pitchFamily="2" charset="77"/>
                <a:ea typeface="Open Sans" panose="020B0606030504020204" pitchFamily="34" charset="0"/>
                <a:cs typeface="Poppins" pitchFamily="2" charset="77"/>
              </a:rPr>
              <a:t>.</a:t>
            </a:r>
          </a:p>
          <a:p>
            <a:pPr marL="285750" indent="-285750">
              <a:lnSpc>
                <a:spcPts val="2200"/>
              </a:lnSpc>
              <a:buFont typeface="Wingdings" pitchFamily="2" charset="2"/>
              <a:buChar char="v"/>
            </a:pPr>
            <a:endParaRPr lang="en-US" sz="1600" dirty="0">
              <a:solidFill>
                <a:schemeClr val="bg1"/>
              </a:solidFill>
              <a:latin typeface="Poppins" pitchFamily="2" charset="77"/>
              <a:ea typeface="Open Sans" panose="020B0606030504020204" pitchFamily="34" charset="0"/>
              <a:cs typeface="Poppins" pitchFamily="2" charset="77"/>
            </a:endParaRPr>
          </a:p>
          <a:p>
            <a:pPr marL="285750" indent="-285750">
              <a:lnSpc>
                <a:spcPts val="2200"/>
              </a:lnSpc>
              <a:buFont typeface="Wingdings" pitchFamily="2" charset="2"/>
              <a:buChar char="v"/>
            </a:pPr>
            <a:r>
              <a:rPr lang="en-US" sz="1600" dirty="0">
                <a:solidFill>
                  <a:schemeClr val="bg1"/>
                </a:solidFill>
                <a:latin typeface="Poppins" pitchFamily="2" charset="77"/>
                <a:ea typeface="Open Sans" panose="020B0606030504020204" pitchFamily="34" charset="0"/>
                <a:cs typeface="Poppins" pitchFamily="2" charset="77"/>
              </a:rPr>
              <a:t>E-Cigs, </a:t>
            </a:r>
            <a:r>
              <a:rPr lang="en-US" sz="1600" dirty="0" err="1">
                <a:solidFill>
                  <a:schemeClr val="bg1"/>
                </a:solidFill>
                <a:latin typeface="Poppins" pitchFamily="2" charset="77"/>
                <a:ea typeface="Open Sans" panose="020B0606030504020204" pitchFamily="34" charset="0"/>
                <a:cs typeface="Poppins" pitchFamily="2" charset="77"/>
              </a:rPr>
              <a:t>hookas</a:t>
            </a:r>
            <a:r>
              <a:rPr lang="en-US" sz="1600" dirty="0">
                <a:solidFill>
                  <a:schemeClr val="bg1"/>
                </a:solidFill>
                <a:latin typeface="Poppins" pitchFamily="2" charset="77"/>
                <a:ea typeface="Open Sans" panose="020B0606030504020204" pitchFamily="34" charset="0"/>
                <a:cs typeface="Poppins" pitchFamily="2" charset="77"/>
              </a:rPr>
              <a:t>, puros y </a:t>
            </a:r>
            <a:r>
              <a:rPr lang="en-US" sz="1600" dirty="0" err="1">
                <a:solidFill>
                  <a:schemeClr val="bg1"/>
                </a:solidFill>
                <a:latin typeface="Poppins" pitchFamily="2" charset="77"/>
                <a:ea typeface="Open Sans" panose="020B0606030504020204" pitchFamily="34" charset="0"/>
                <a:cs typeface="Poppins" pitchFamily="2" charset="77"/>
              </a:rPr>
              <a:t>productos</a:t>
            </a:r>
            <a:r>
              <a:rPr lang="en-US" sz="1600" dirty="0">
                <a:solidFill>
                  <a:schemeClr val="bg1"/>
                </a:solidFill>
                <a:latin typeface="Poppins" pitchFamily="2" charset="77"/>
                <a:ea typeface="Open Sans" panose="020B0606030504020204" pitchFamily="34" charset="0"/>
                <a:cs typeface="Poppins" pitchFamily="2" charset="77"/>
              </a:rPr>
              <a:t> de tabaco sin </a:t>
            </a:r>
            <a:r>
              <a:rPr lang="en-US" sz="1600" dirty="0" err="1">
                <a:solidFill>
                  <a:schemeClr val="bg1"/>
                </a:solidFill>
                <a:latin typeface="Poppins" pitchFamily="2" charset="77"/>
                <a:ea typeface="Open Sans" panose="020B0606030504020204" pitchFamily="34" charset="0"/>
                <a:cs typeface="Poppins" pitchFamily="2" charset="77"/>
              </a:rPr>
              <a:t>humo</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contienen</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quimicos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tóxicos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incluyendo</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nicotina</a:t>
            </a:r>
            <a:r>
              <a:rPr lang="en-US" sz="1600" dirty="0">
                <a:solidFill>
                  <a:schemeClr val="bg1"/>
                </a:solidFill>
                <a:latin typeface="Poppins" pitchFamily="2" charset="77"/>
                <a:ea typeface="Open Sans" panose="020B0606030504020204" pitchFamily="34" charset="0"/>
                <a:cs typeface="Poppins" pitchFamily="2" charset="77"/>
              </a:rPr>
              <a:t>.</a:t>
            </a:r>
          </a:p>
          <a:p>
            <a:pPr marL="285750" indent="-285750">
              <a:lnSpc>
                <a:spcPts val="2200"/>
              </a:lnSpc>
              <a:buFont typeface="Wingdings" pitchFamily="2" charset="2"/>
              <a:buChar char="v"/>
            </a:pPr>
            <a:endParaRPr lang="en-US" sz="1600" dirty="0">
              <a:solidFill>
                <a:schemeClr val="bg1"/>
              </a:solidFill>
              <a:latin typeface="Poppins" pitchFamily="2" charset="77"/>
              <a:ea typeface="Open Sans" panose="020B0606030504020204" pitchFamily="34" charset="0"/>
              <a:cs typeface="Poppins" pitchFamily="2" charset="77"/>
            </a:endParaRPr>
          </a:p>
          <a:p>
            <a:pPr marL="285750" indent="-285750">
              <a:lnSpc>
                <a:spcPts val="2200"/>
              </a:lnSpc>
              <a:buFont typeface="Wingdings" pitchFamily="2" charset="2"/>
              <a:buChar char="v"/>
            </a:pPr>
            <a:r>
              <a:rPr lang="en-US" sz="1600" dirty="0">
                <a:solidFill>
                  <a:schemeClr val="bg1"/>
                </a:solidFill>
                <a:latin typeface="Poppins" pitchFamily="2" charset="77"/>
                <a:ea typeface="Open Sans" panose="020B0606030504020204" pitchFamily="34" charset="0"/>
                <a:cs typeface="Poppins" pitchFamily="2" charset="77"/>
              </a:rPr>
              <a:t>El vapor del Vaping </a:t>
            </a:r>
            <a:r>
              <a:rPr lang="en-US" sz="1600" dirty="0" err="1">
                <a:solidFill>
                  <a:schemeClr val="bg1"/>
                </a:solidFill>
                <a:latin typeface="Poppins" pitchFamily="2" charset="77"/>
                <a:ea typeface="Open Sans" panose="020B0606030504020204" pitchFamily="34" charset="0"/>
                <a:cs typeface="Poppins" pitchFamily="2" charset="77"/>
              </a:rPr>
              <a:t>contiene</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quimicos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dañinos</a:t>
            </a:r>
            <a:r>
              <a:rPr lang="en-US" sz="1600" dirty="0">
                <a:solidFill>
                  <a:schemeClr val="bg1"/>
                </a:solidFill>
                <a:latin typeface="Poppins" pitchFamily="2" charset="77"/>
                <a:ea typeface="Open Sans" panose="020B0606030504020204" pitchFamily="34" charset="0"/>
                <a:cs typeface="Poppins" pitchFamily="2" charset="77"/>
              </a:rPr>
              <a:t>. Las </a:t>
            </a:r>
            <a:r>
              <a:rPr lang="en-US" sz="1600" dirty="0" err="1">
                <a:solidFill>
                  <a:schemeClr val="bg1"/>
                </a:solidFill>
                <a:latin typeface="Poppins" pitchFamily="2" charset="77"/>
                <a:ea typeface="Open Sans" panose="020B0606030504020204" pitchFamily="34" charset="0"/>
                <a:cs typeface="Poppins" pitchFamily="2" charset="77"/>
              </a:rPr>
              <a:t>baterias</a:t>
            </a:r>
            <a:r>
              <a:rPr lang="en-US" sz="1600" dirty="0">
                <a:solidFill>
                  <a:schemeClr val="bg1"/>
                </a:solidFill>
                <a:latin typeface="Poppins" pitchFamily="2" charset="77"/>
                <a:ea typeface="Open Sans" panose="020B0606030504020204" pitchFamily="34" charset="0"/>
                <a:cs typeface="Poppins" pitchFamily="2" charset="77"/>
              </a:rPr>
              <a:t> de </a:t>
            </a:r>
            <a:r>
              <a:rPr lang="en-US" sz="1600" dirty="0" err="1">
                <a:solidFill>
                  <a:schemeClr val="bg1"/>
                </a:solidFill>
                <a:latin typeface="Poppins" pitchFamily="2" charset="77"/>
                <a:ea typeface="Open Sans" panose="020B0606030504020204" pitchFamily="34" charset="0"/>
                <a:cs typeface="Poppins" pitchFamily="2" charset="77"/>
              </a:rPr>
              <a:t>los</a:t>
            </a:r>
            <a:r>
              <a:rPr lang="en-US" sz="1600" dirty="0">
                <a:solidFill>
                  <a:schemeClr val="bg1"/>
                </a:solidFill>
                <a:latin typeface="Poppins" pitchFamily="2" charset="77"/>
                <a:ea typeface="Open Sans" panose="020B0606030504020204" pitchFamily="34" charset="0"/>
                <a:cs typeface="Poppins" pitchFamily="2" charset="77"/>
              </a:rPr>
              <a:t> E-Cigs </a:t>
            </a:r>
            <a:r>
              <a:rPr lang="en-US" sz="1600" dirty="0" err="1">
                <a:solidFill>
                  <a:schemeClr val="bg1"/>
                </a:solidFill>
                <a:latin typeface="Poppins" pitchFamily="2" charset="77"/>
                <a:ea typeface="Open Sans" panose="020B0606030504020204" pitchFamily="34" charset="0"/>
                <a:cs typeface="Poppins" pitchFamily="2" charset="77"/>
              </a:rPr>
              <a:t>pueden</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explotar</a:t>
            </a:r>
            <a:r>
              <a:rPr lang="en-US" sz="1600" dirty="0">
                <a:solidFill>
                  <a:schemeClr val="bg1"/>
                </a:solidFill>
                <a:latin typeface="Poppins" pitchFamily="2" charset="77"/>
                <a:ea typeface="Open Sans" panose="020B0606030504020204" pitchFamily="34" charset="0"/>
                <a:cs typeface="Poppins" pitchFamily="2" charset="77"/>
              </a:rPr>
              <a:t> y </a:t>
            </a:r>
            <a:r>
              <a:rPr lang="en-US" sz="1600" dirty="0" err="1">
                <a:solidFill>
                  <a:schemeClr val="bg1"/>
                </a:solidFill>
                <a:latin typeface="Poppins" pitchFamily="2" charset="77"/>
                <a:ea typeface="Open Sans" panose="020B0606030504020204" pitchFamily="34" charset="0"/>
                <a:cs typeface="Poppins" pitchFamily="2" charset="77"/>
              </a:rPr>
              <a:t>causar</a:t>
            </a:r>
            <a:r>
              <a:rPr lang="en-US" sz="1600" dirty="0">
                <a:solidFill>
                  <a:schemeClr val="bg1"/>
                </a:solidFill>
                <a:latin typeface="Poppins" pitchFamily="2" charset="77"/>
                <a:ea typeface="Open Sans" panose="020B0606030504020204" pitchFamily="34" charset="0"/>
                <a:cs typeface="Poppins" pitchFamily="2" charset="77"/>
              </a:rPr>
              <a:t> al </a:t>
            </a:r>
            <a:r>
              <a:rPr lang="en-US" sz="1600" dirty="0" err="1">
                <a:solidFill>
                  <a:schemeClr val="bg1"/>
                </a:solidFill>
                <a:latin typeface="Poppins" pitchFamily="2" charset="77"/>
                <a:ea typeface="Open Sans" panose="020B0606030504020204" pitchFamily="34" charset="0"/>
                <a:cs typeface="Poppins" pitchFamily="2" charset="77"/>
              </a:rPr>
              <a:t>usuario</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daños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severos</a:t>
            </a:r>
            <a:r>
              <a:rPr lang="en-US" sz="1600" dirty="0">
                <a:solidFill>
                  <a:schemeClr val="bg1"/>
                </a:solidFill>
                <a:latin typeface="Poppins" pitchFamily="2" charset="77"/>
                <a:ea typeface="Open Sans" panose="020B0606030504020204" pitchFamily="34" charset="0"/>
                <a:cs typeface="Poppins" pitchFamily="2" charset="77"/>
              </a:rPr>
              <a:t>.</a:t>
            </a:r>
          </a:p>
        </p:txBody>
      </p:sp>
      <p:sp>
        <p:nvSpPr>
          <p:cNvPr id="11" name="TextBox 10">
            <a:extLst>
              <a:ext uri="{FF2B5EF4-FFF2-40B4-BE49-F238E27FC236}">
                <a16:creationId xmlns:a16="http://schemas.microsoft.com/office/drawing/2014/main" id="{A8873C8B-BAF0-A8BE-645D-DDDCF492731A}"/>
              </a:ext>
            </a:extLst>
          </p:cNvPr>
          <p:cNvSpPr txBox="1"/>
          <p:nvPr/>
        </p:nvSpPr>
        <p:spPr>
          <a:xfrm>
            <a:off x="6350562" y="2235891"/>
            <a:ext cx="5112568" cy="2622513"/>
          </a:xfrm>
          <a:prstGeom prst="rect">
            <a:avLst/>
          </a:prstGeom>
          <a:noFill/>
        </p:spPr>
        <p:txBody>
          <a:bodyPr wrap="square" lIns="91440" tIns="45720" rIns="91440" bIns="45720" rtlCol="0" anchor="t">
            <a:spAutoFit/>
          </a:bodyPr>
          <a:lstStyle/>
          <a:p>
            <a:pPr marL="285750" indent="-285750">
              <a:lnSpc>
                <a:spcPts val="2200"/>
              </a:lnSpc>
              <a:buFont typeface="Wingdings" pitchFamily="2" charset="2"/>
              <a:buChar char="v"/>
            </a:pPr>
            <a:r>
              <a:rPr lang="en-US" sz="1600" dirty="0">
                <a:solidFill>
                  <a:schemeClr val="bg1"/>
                </a:solidFill>
                <a:latin typeface="Poppins"/>
                <a:ea typeface="Open Sans"/>
                <a:cs typeface="Poppins"/>
              </a:rPr>
              <a:t>El </a:t>
            </a:r>
            <a:r>
              <a:rPr lang="en-US" sz="1600" dirty="0" err="1">
                <a:solidFill>
                  <a:schemeClr val="bg1"/>
                </a:solidFill>
                <a:latin typeface="Poppins"/>
                <a:ea typeface="Open Sans"/>
                <a:cs typeface="Poppins"/>
              </a:rPr>
              <a:t>diseño</a:t>
            </a:r>
            <a:r>
              <a:rPr lang="en-US" sz="1600" dirty="0">
                <a:solidFill>
                  <a:schemeClr val="bg1"/>
                </a:solidFill>
                <a:latin typeface="Poppins"/>
                <a:ea typeface="Open Sans"/>
                <a:cs typeface="Poppins"/>
              </a:rPr>
              <a:t> de </a:t>
            </a:r>
            <a:r>
              <a:rPr lang="en-US" sz="1600" dirty="0" err="1">
                <a:solidFill>
                  <a:schemeClr val="bg1"/>
                </a:solidFill>
                <a:latin typeface="Poppins"/>
                <a:ea typeface="Open Sans"/>
                <a:cs typeface="Poppins"/>
              </a:rPr>
              <a:t>los</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empaques</a:t>
            </a:r>
            <a:r>
              <a:rPr lang="en-US" sz="1600" dirty="0">
                <a:solidFill>
                  <a:schemeClr val="bg1"/>
                </a:solidFill>
                <a:latin typeface="Poppins"/>
                <a:ea typeface="Open Sans"/>
                <a:cs typeface="Poppins"/>
              </a:rPr>
              <a:t> de </a:t>
            </a:r>
            <a:r>
              <a:rPr lang="en-US" sz="1600" dirty="0" err="1">
                <a:solidFill>
                  <a:schemeClr val="bg1"/>
                </a:solidFill>
                <a:latin typeface="Poppins"/>
                <a:ea typeface="Open Sans"/>
                <a:cs typeface="Poppins"/>
              </a:rPr>
              <a:t>productos</a:t>
            </a:r>
            <a:r>
              <a:rPr lang="en-US" sz="1600" dirty="0">
                <a:solidFill>
                  <a:schemeClr val="bg1"/>
                </a:solidFill>
                <a:latin typeface="Poppins"/>
                <a:ea typeface="Open Sans"/>
                <a:cs typeface="Poppins"/>
              </a:rPr>
              <a:t> de tabaco les </a:t>
            </a:r>
            <a:r>
              <a:rPr lang="en-US" sz="1600" dirty="0" err="1">
                <a:solidFill>
                  <a:schemeClr val="bg1"/>
                </a:solidFill>
                <a:latin typeface="Poppins"/>
                <a:ea typeface="Open Sans"/>
                <a:cs typeface="Poppins"/>
              </a:rPr>
              <a:t>hacen</a:t>
            </a:r>
            <a:r>
              <a:rPr lang="en-US" sz="1600" dirty="0">
                <a:solidFill>
                  <a:schemeClr val="bg1"/>
                </a:solidFill>
                <a:latin typeface="Poppins"/>
                <a:ea typeface="Open Sans"/>
                <a:cs typeface="Poppins"/>
              </a:rPr>
              <a:t> verse </a:t>
            </a:r>
            <a:r>
              <a:rPr lang="en-US" sz="1600" dirty="0" err="1">
                <a:solidFill>
                  <a:schemeClr val="bg1"/>
                </a:solidFill>
                <a:latin typeface="Poppins"/>
                <a:ea typeface="Open Sans"/>
                <a:cs typeface="Poppins"/>
              </a:rPr>
              <a:t>saludables</a:t>
            </a:r>
            <a:r>
              <a:rPr lang="en-US" sz="1600" dirty="0">
                <a:solidFill>
                  <a:schemeClr val="bg1"/>
                </a:solidFill>
                <a:latin typeface="Poppins"/>
                <a:ea typeface="Open Sans"/>
                <a:cs typeface="Poppins"/>
              </a:rPr>
              <a:t> y </a:t>
            </a:r>
            <a:r>
              <a:rPr lang="en-US" sz="1600" dirty="0" err="1">
                <a:solidFill>
                  <a:schemeClr val="bg1"/>
                </a:solidFill>
                <a:latin typeface="Poppins"/>
                <a:ea typeface="Open Sans"/>
                <a:cs typeface="Poppins"/>
              </a:rPr>
              <a:t>seguros</a:t>
            </a:r>
            <a:r>
              <a:rPr lang="en-US" sz="1600" dirty="0">
                <a:solidFill>
                  <a:schemeClr val="bg1"/>
                </a:solidFill>
                <a:latin typeface="Poppins"/>
                <a:ea typeface="Open Sans"/>
                <a:cs typeface="Poppins"/>
              </a:rPr>
              <a:t>.</a:t>
            </a:r>
          </a:p>
          <a:p>
            <a:pPr marL="285750" indent="-285750">
              <a:lnSpc>
                <a:spcPts val="2200"/>
              </a:lnSpc>
              <a:buFont typeface="Wingdings" pitchFamily="2" charset="2"/>
              <a:buChar char="v"/>
            </a:pPr>
            <a:endParaRPr lang="en-US" sz="1600" dirty="0">
              <a:solidFill>
                <a:schemeClr val="bg1"/>
              </a:solidFill>
              <a:latin typeface="Poppins"/>
              <a:ea typeface="Open Sans"/>
              <a:cs typeface="Poppins"/>
            </a:endParaRPr>
          </a:p>
          <a:p>
            <a:pPr marL="285750" indent="-285750">
              <a:lnSpc>
                <a:spcPts val="2200"/>
              </a:lnSpc>
              <a:buFont typeface="Wingdings" pitchFamily="2" charset="2"/>
              <a:buChar char="v"/>
            </a:pPr>
            <a:r>
              <a:rPr lang="en-US" sz="1600" dirty="0" err="1">
                <a:solidFill>
                  <a:schemeClr val="bg1"/>
                </a:solidFill>
                <a:latin typeface="Poppins"/>
                <a:ea typeface="Open Sans"/>
                <a:cs typeface="Poppins"/>
              </a:rPr>
              <a:t>Sabores</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dulces</a:t>
            </a:r>
            <a:r>
              <a:rPr lang="en-US" sz="1600" dirty="0">
                <a:solidFill>
                  <a:schemeClr val="bg1"/>
                </a:solidFill>
                <a:latin typeface="Poppins"/>
                <a:ea typeface="Open Sans"/>
                <a:cs typeface="Poppins"/>
              </a:rPr>
              <a:t> solo </a:t>
            </a:r>
            <a:r>
              <a:rPr lang="en-US" sz="1600" dirty="0" err="1">
                <a:solidFill>
                  <a:schemeClr val="bg1"/>
                </a:solidFill>
                <a:latin typeface="Poppins"/>
                <a:ea typeface="Open Sans"/>
                <a:cs typeface="Poppins"/>
              </a:rPr>
              <a:t>disfrazan</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el</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sabor</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amargo</a:t>
            </a:r>
            <a:r>
              <a:rPr lang="en-US" sz="1600" dirty="0">
                <a:solidFill>
                  <a:schemeClr val="bg1"/>
                </a:solidFill>
                <a:latin typeface="Poppins"/>
                <a:ea typeface="Open Sans"/>
                <a:cs typeface="Poppins"/>
              </a:rPr>
              <a:t> y </a:t>
            </a:r>
            <a:r>
              <a:rPr lang="en-US" sz="1600" dirty="0" err="1">
                <a:solidFill>
                  <a:schemeClr val="bg1"/>
                </a:solidFill>
                <a:latin typeface="Poppins"/>
                <a:ea typeface="Open Sans"/>
                <a:cs typeface="Poppins"/>
              </a:rPr>
              <a:t>los</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efectos</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dañinos</a:t>
            </a:r>
            <a:r>
              <a:rPr lang="en-US" sz="1600" dirty="0">
                <a:solidFill>
                  <a:schemeClr val="bg1"/>
                </a:solidFill>
                <a:latin typeface="Poppins"/>
                <a:ea typeface="Open Sans"/>
                <a:cs typeface="Poppins"/>
              </a:rPr>
              <a:t> de </a:t>
            </a:r>
            <a:r>
              <a:rPr lang="en-US" sz="1600" dirty="0" err="1">
                <a:solidFill>
                  <a:schemeClr val="bg1"/>
                </a:solidFill>
                <a:latin typeface="Poppins"/>
                <a:ea typeface="Open Sans"/>
                <a:cs typeface="Poppins"/>
              </a:rPr>
              <a:t>los</a:t>
            </a:r>
            <a:r>
              <a:rPr lang="en-US" sz="1600" dirty="0">
                <a:solidFill>
                  <a:schemeClr val="bg1"/>
                </a:solidFill>
                <a:latin typeface="Poppins"/>
                <a:ea typeface="Open Sans"/>
                <a:cs typeface="Poppins"/>
              </a:rPr>
              <a:t> </a:t>
            </a:r>
            <a:r>
              <a:rPr lang="en-US" sz="1600" dirty="0" err="1">
                <a:solidFill>
                  <a:schemeClr val="bg1"/>
                </a:solidFill>
                <a:latin typeface="Poppins"/>
                <a:ea typeface="Open Sans"/>
                <a:cs typeface="Poppins"/>
              </a:rPr>
              <a:t>productos</a:t>
            </a:r>
            <a:r>
              <a:rPr lang="en-US" sz="1600" dirty="0">
                <a:solidFill>
                  <a:schemeClr val="bg1"/>
                </a:solidFill>
                <a:latin typeface="Poppins"/>
                <a:ea typeface="Open Sans"/>
                <a:cs typeface="Poppins"/>
              </a:rPr>
              <a:t> de tabaco.</a:t>
            </a:r>
          </a:p>
          <a:p>
            <a:pPr marL="285750" indent="-285750">
              <a:lnSpc>
                <a:spcPts val="2200"/>
              </a:lnSpc>
              <a:buFont typeface="Wingdings" pitchFamily="2" charset="2"/>
              <a:buChar char="v"/>
            </a:pPr>
            <a:endParaRPr lang="en-US" sz="1600" dirty="0">
              <a:solidFill>
                <a:schemeClr val="bg1"/>
              </a:solidFill>
              <a:latin typeface="Poppins" pitchFamily="2" charset="77"/>
              <a:ea typeface="Open Sans" panose="020B0606030504020204" pitchFamily="34" charset="0"/>
              <a:cs typeface="Poppins" pitchFamily="2" charset="77"/>
            </a:endParaRPr>
          </a:p>
          <a:p>
            <a:pPr marL="285750" indent="-285750">
              <a:lnSpc>
                <a:spcPts val="2200"/>
              </a:lnSpc>
              <a:buFont typeface="Wingdings" pitchFamily="2" charset="2"/>
              <a:buChar char="v"/>
            </a:pPr>
            <a:r>
              <a:rPr lang="en-US" sz="1600" dirty="0">
                <a:solidFill>
                  <a:schemeClr val="bg1"/>
                </a:solidFill>
                <a:latin typeface="Poppins" pitchFamily="2" charset="77"/>
                <a:ea typeface="Open Sans" panose="020B0606030504020204" pitchFamily="34" charset="0"/>
                <a:cs typeface="Poppins" pitchFamily="2" charset="77"/>
              </a:rPr>
              <a:t>NO hay modo </a:t>
            </a:r>
            <a:r>
              <a:rPr lang="en-US" sz="1600" dirty="0" err="1">
                <a:solidFill>
                  <a:schemeClr val="bg1"/>
                </a:solidFill>
                <a:latin typeface="Poppins" pitchFamily="2" charset="77"/>
                <a:ea typeface="Open Sans" panose="020B0606030504020204" pitchFamily="34" charset="0"/>
                <a:cs typeface="Poppins" pitchFamily="2" charset="77"/>
              </a:rPr>
              <a:t>seguro</a:t>
            </a:r>
            <a:r>
              <a:rPr lang="en-US" sz="1600" dirty="0">
                <a:solidFill>
                  <a:schemeClr val="bg1"/>
                </a:solidFill>
                <a:latin typeface="Poppins" pitchFamily="2" charset="77"/>
                <a:ea typeface="Open Sans" panose="020B0606030504020204" pitchFamily="34" charset="0"/>
                <a:cs typeface="Poppins" pitchFamily="2" charset="77"/>
              </a:rPr>
              <a:t> de usar </a:t>
            </a:r>
            <a:r>
              <a:rPr lang="en-US" sz="1600" dirty="0" err="1">
                <a:solidFill>
                  <a:schemeClr val="bg1"/>
                </a:solidFill>
                <a:latin typeface="Poppins" pitchFamily="2" charset="77"/>
                <a:ea typeface="Open Sans" panose="020B0606030504020204" pitchFamily="34" charset="0"/>
                <a:cs typeface="Poppins" pitchFamily="2" charset="77"/>
              </a:rPr>
              <a:t>los</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productos</a:t>
            </a:r>
            <a:r>
              <a:rPr lang="en-US" sz="1600" dirty="0">
                <a:solidFill>
                  <a:schemeClr val="bg1"/>
                </a:solidFill>
                <a:latin typeface="Poppins" pitchFamily="2" charset="77"/>
                <a:ea typeface="Open Sans" panose="020B0606030504020204" pitchFamily="34" charset="0"/>
                <a:cs typeface="Poppins" pitchFamily="2" charset="77"/>
              </a:rPr>
              <a:t> de tabaco vistos </a:t>
            </a:r>
            <a:r>
              <a:rPr lang="en-US" sz="1600" dirty="0" err="1">
                <a:solidFill>
                  <a:schemeClr val="bg1"/>
                </a:solidFill>
                <a:latin typeface="Poppins" pitchFamily="2" charset="77"/>
                <a:ea typeface="Open Sans" panose="020B0606030504020204" pitchFamily="34" charset="0"/>
                <a:cs typeface="Poppins" pitchFamily="2" charset="77"/>
              </a:rPr>
              <a:t>en</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esta</a:t>
            </a:r>
            <a:r>
              <a:rPr lang="en-US" sz="1600" dirty="0">
                <a:solidFill>
                  <a:schemeClr val="bg1"/>
                </a:solidFill>
                <a:latin typeface="Poppins" pitchFamily="2" charset="77"/>
                <a:ea typeface="Open Sans" panose="020B0606030504020204" pitchFamily="34" charset="0"/>
                <a:cs typeface="Poppins" pitchFamily="2" charset="77"/>
              </a:rPr>
              <a:t> </a:t>
            </a:r>
            <a:r>
              <a:rPr lang="en-US" sz="1600" dirty="0" err="1">
                <a:solidFill>
                  <a:schemeClr val="bg1"/>
                </a:solidFill>
                <a:latin typeface="Poppins" pitchFamily="2" charset="77"/>
                <a:ea typeface="Open Sans" panose="020B0606030504020204" pitchFamily="34" charset="0"/>
                <a:cs typeface="Poppins" pitchFamily="2" charset="77"/>
              </a:rPr>
              <a:t>presentación</a:t>
            </a:r>
            <a:r>
              <a:rPr lang="en-US" sz="1600" dirty="0">
                <a:solidFill>
                  <a:schemeClr val="bg1"/>
                </a:solidFill>
                <a:latin typeface="Poppins" pitchFamily="2" charset="77"/>
                <a:ea typeface="Open Sans" panose="020B0606030504020204" pitchFamily="34" charset="0"/>
                <a:cs typeface="Poppins" pitchFamily="2" charset="77"/>
              </a:rPr>
              <a:t>.</a:t>
            </a:r>
          </a:p>
        </p:txBody>
      </p:sp>
      <p:sp>
        <p:nvSpPr>
          <p:cNvPr id="18" name="L-Shape 17">
            <a:extLst>
              <a:ext uri="{FF2B5EF4-FFF2-40B4-BE49-F238E27FC236}">
                <a16:creationId xmlns:a16="http://schemas.microsoft.com/office/drawing/2014/main" id="{24FCB706-7E5D-CE98-F31F-203DE504653C}"/>
              </a:ext>
            </a:extLst>
          </p:cNvPr>
          <p:cNvSpPr/>
          <p:nvPr/>
        </p:nvSpPr>
        <p:spPr>
          <a:xfrm rot="16200000">
            <a:off x="11493520"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543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0" y="0"/>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DC1D303C-1579-EF66-29C4-17ECC5F9F89F}"/>
              </a:ext>
            </a:extLst>
          </p:cNvPr>
          <p:cNvPicPr>
            <a:picLocks noGrp="1" noChangeAspect="1"/>
          </p:cNvPicPr>
          <p:nvPr>
            <p:ph type="pic" sz="quarter" idx="10"/>
          </p:nvPr>
        </p:nvPicPr>
        <p:blipFill rotWithShape="1">
          <a:blip r:embed="rId3">
            <a:alphaModFix amt="45000"/>
          </a:blip>
          <a:srcRect l="58" r="30788"/>
          <a:stretch/>
        </p:blipFill>
        <p:spPr>
          <a:xfrm>
            <a:off x="0" y="0"/>
            <a:ext cx="4742633" cy="6858000"/>
          </a:xfrm>
          <a:noFill/>
        </p:spPr>
      </p:pic>
      <p:sp>
        <p:nvSpPr>
          <p:cNvPr id="10" name="Rectangle 9">
            <a:extLst>
              <a:ext uri="{FF2B5EF4-FFF2-40B4-BE49-F238E27FC236}">
                <a16:creationId xmlns:a16="http://schemas.microsoft.com/office/drawing/2014/main" id="{177CA765-FE97-2D43-BFFA-C02BDF07BF8E}"/>
              </a:ext>
            </a:extLst>
          </p:cNvPr>
          <p:cNvSpPr/>
          <p:nvPr/>
        </p:nvSpPr>
        <p:spPr>
          <a:xfrm>
            <a:off x="4746812" y="0"/>
            <a:ext cx="7445188"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2906891" y="713637"/>
            <a:ext cx="8622301" cy="5430725"/>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3327048" y="1108678"/>
            <a:ext cx="7737504"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Sitios de </a:t>
            </a:r>
            <a:r>
              <a:rPr lang="en-US" sz="4400" dirty="0" err="1">
                <a:solidFill>
                  <a:srgbClr val="4361EE"/>
                </a:solidFill>
                <a:latin typeface="Poppins SemiBold" pitchFamily="2" charset="77"/>
                <a:cs typeface="Poppins SemiBold" pitchFamily="2" charset="77"/>
              </a:rPr>
              <a:t>Ayuda</a:t>
            </a:r>
            <a:r>
              <a:rPr lang="en-US" sz="4400" dirty="0">
                <a:solidFill>
                  <a:srgbClr val="4361EE"/>
                </a:solidFill>
                <a:latin typeface="Poppins SemiBold" pitchFamily="2" charset="77"/>
                <a:cs typeface="Poppins SemiBold" pitchFamily="2" charset="77"/>
              </a:rPr>
              <a:t> </a:t>
            </a:r>
            <a:r>
              <a:rPr lang="en-US" sz="4400" dirty="0" err="1">
                <a:solidFill>
                  <a:srgbClr val="4361EE"/>
                </a:solidFill>
                <a:latin typeface="Poppins SemiBold" pitchFamily="2" charset="77"/>
                <a:cs typeface="Poppins SemiBold" pitchFamily="2" charset="77"/>
              </a:rPr>
              <a:t>el</a:t>
            </a:r>
            <a:r>
              <a:rPr lang="en-US" sz="4400" dirty="0">
                <a:solidFill>
                  <a:srgbClr val="4361EE"/>
                </a:solidFill>
                <a:latin typeface="Poppins SemiBold" pitchFamily="2" charset="77"/>
                <a:cs typeface="Poppins SemiBold" pitchFamily="2" charset="77"/>
              </a:rPr>
              <a:t> Linea</a:t>
            </a:r>
            <a:endParaRPr lang="en-US" sz="4400" dirty="0">
              <a:latin typeface="Poppins SemiBold" pitchFamily="2" charset="77"/>
              <a:cs typeface="Poppins SemiBold" pitchFamily="2" charset="77"/>
            </a:endParaRPr>
          </a:p>
        </p:txBody>
      </p:sp>
      <p:sp>
        <p:nvSpPr>
          <p:cNvPr id="6" name="Rectangle 5">
            <a:extLst>
              <a:ext uri="{FF2B5EF4-FFF2-40B4-BE49-F238E27FC236}">
                <a16:creationId xmlns:a16="http://schemas.microsoft.com/office/drawing/2014/main" id="{A664E150-879D-564D-B678-CC1C2652F3AB}"/>
              </a:ext>
            </a:extLst>
          </p:cNvPr>
          <p:cNvSpPr/>
          <p:nvPr/>
        </p:nvSpPr>
        <p:spPr>
          <a:xfrm>
            <a:off x="3327048" y="2120474"/>
            <a:ext cx="7737504" cy="3756798"/>
          </a:xfrm>
          <a:prstGeom prst="rect">
            <a:avLst/>
          </a:prstGeom>
        </p:spPr>
        <p:txBody>
          <a:bodyPr wrap="square">
            <a:spAutoFit/>
          </a:bodyPr>
          <a:lstStyle/>
          <a:p>
            <a:pPr marL="285750" indent="-285750">
              <a:lnSpc>
                <a:spcPct val="150000"/>
              </a:lnSpc>
              <a:buClr>
                <a:srgbClr val="F77217"/>
              </a:buClr>
              <a:buFont typeface="Wingdings" pitchFamily="2" charset="2"/>
              <a:buChar char="v"/>
            </a:pPr>
            <a:r>
              <a:rPr lang="en-US" sz="1450" dirty="0">
                <a:solidFill>
                  <a:schemeClr val="accent1"/>
                </a:solidFill>
                <a:latin typeface="Poppins" pitchFamily="2" charset="77"/>
                <a:ea typeface="Open Sans" panose="020B0606030504020204" pitchFamily="34" charset="0"/>
                <a:cs typeface="Poppins" pitchFamily="2" charset="77"/>
                <a:hlinkClick r:id="rId4"/>
              </a:rPr>
              <a:t>https://</a:t>
            </a:r>
            <a:r>
              <a:rPr lang="en-US" sz="1450" dirty="0" err="1">
                <a:solidFill>
                  <a:schemeClr val="accent1"/>
                </a:solidFill>
                <a:latin typeface="Poppins" pitchFamily="2" charset="77"/>
                <a:ea typeface="Open Sans" panose="020B0606030504020204" pitchFamily="34" charset="0"/>
                <a:cs typeface="Poppins" pitchFamily="2" charset="77"/>
                <a:hlinkClick r:id="rId4"/>
              </a:rPr>
              <a:t>www.cdc.gov</a:t>
            </a:r>
            <a:r>
              <a:rPr lang="en-US" sz="1450" dirty="0">
                <a:solidFill>
                  <a:schemeClr val="accent1"/>
                </a:solidFill>
                <a:latin typeface="Poppins" pitchFamily="2" charset="77"/>
                <a:ea typeface="Open Sans" panose="020B0606030504020204" pitchFamily="34" charset="0"/>
                <a:cs typeface="Poppins" pitchFamily="2" charset="77"/>
                <a:hlinkClick r:id="rId4"/>
              </a:rPr>
              <a:t>/tobacco/ </a:t>
            </a:r>
            <a:r>
              <a:rPr lang="en-US" sz="1450" dirty="0">
                <a:solidFill>
                  <a:schemeClr val="accent1"/>
                </a:solidFill>
                <a:latin typeface="Poppins" pitchFamily="2" charset="77"/>
                <a:ea typeface="Open Sans" panose="020B0606030504020204" pitchFamily="34" charset="0"/>
                <a:cs typeface="Poppins" pitchFamily="2" charset="77"/>
              </a:rPr>
              <a:t> </a:t>
            </a:r>
          </a:p>
          <a:p>
            <a:pPr marL="285750" indent="-285750">
              <a:buClr>
                <a:srgbClr val="F77217"/>
              </a:buClr>
              <a:buFont typeface="Wingdings" pitchFamily="2" charset="2"/>
              <a:buChar char="v"/>
            </a:pP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450" dirty="0">
                <a:solidFill>
                  <a:schemeClr val="accent1"/>
                </a:solidFill>
                <a:latin typeface="Poppins" pitchFamily="2" charset="77"/>
                <a:ea typeface="Open Sans" panose="020B0606030504020204" pitchFamily="34" charset="0"/>
                <a:cs typeface="Poppins" pitchFamily="2" charset="77"/>
                <a:hlinkClick r:id="rId5"/>
              </a:rPr>
              <a:t>https://</a:t>
            </a:r>
            <a:r>
              <a:rPr lang="en-US" sz="1450" dirty="0" err="1">
                <a:solidFill>
                  <a:schemeClr val="accent1"/>
                </a:solidFill>
                <a:latin typeface="Poppins" pitchFamily="2" charset="77"/>
                <a:ea typeface="Open Sans" panose="020B0606030504020204" pitchFamily="34" charset="0"/>
                <a:cs typeface="Poppins" pitchFamily="2" charset="77"/>
                <a:hlinkClick r:id="rId5"/>
              </a:rPr>
              <a:t>www.cdc.gov</a:t>
            </a:r>
            <a:r>
              <a:rPr lang="en-US" sz="1450" dirty="0">
                <a:solidFill>
                  <a:schemeClr val="accent1"/>
                </a:solidFill>
                <a:latin typeface="Poppins" pitchFamily="2" charset="77"/>
                <a:ea typeface="Open Sans" panose="020B0606030504020204" pitchFamily="34" charset="0"/>
                <a:cs typeface="Poppins" pitchFamily="2" charset="77"/>
                <a:hlinkClick r:id="rId5"/>
              </a:rPr>
              <a:t>/tobacco/</a:t>
            </a:r>
            <a:r>
              <a:rPr lang="en-US" sz="1450" dirty="0" err="1">
                <a:solidFill>
                  <a:schemeClr val="accent1"/>
                </a:solidFill>
                <a:latin typeface="Poppins" pitchFamily="2" charset="77"/>
                <a:ea typeface="Open Sans" panose="020B0606030504020204" pitchFamily="34" charset="0"/>
                <a:cs typeface="Poppins" pitchFamily="2" charset="77"/>
                <a:hlinkClick r:id="rId5"/>
              </a:rPr>
              <a:t>basic_information</a:t>
            </a:r>
            <a:r>
              <a:rPr lang="en-US" sz="1450" dirty="0">
                <a:solidFill>
                  <a:schemeClr val="accent1"/>
                </a:solidFill>
                <a:latin typeface="Poppins" pitchFamily="2" charset="77"/>
                <a:ea typeface="Open Sans" panose="020B0606030504020204" pitchFamily="34" charset="0"/>
                <a:cs typeface="Poppins" pitchFamily="2" charset="77"/>
                <a:hlinkClick r:id="rId5"/>
              </a:rPr>
              <a:t>/e-cigarettes/Quick-Facts-on-the-Risks-of-E-cigarettes-for-Kids-Teens-and-Young-Adults.html </a:t>
            </a: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buClr>
                <a:srgbClr val="F77217"/>
              </a:buClr>
              <a:buFont typeface="Wingdings" pitchFamily="2" charset="2"/>
              <a:buChar char="v"/>
            </a:pP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450" dirty="0">
                <a:solidFill>
                  <a:schemeClr val="accent1"/>
                </a:solidFill>
                <a:latin typeface="Poppins" pitchFamily="2" charset="77"/>
                <a:ea typeface="Open Sans" panose="020B0606030504020204" pitchFamily="34" charset="0"/>
                <a:cs typeface="Poppins" pitchFamily="2" charset="77"/>
                <a:hlinkClick r:id="rId6"/>
              </a:rPr>
              <a:t>https://</a:t>
            </a:r>
            <a:r>
              <a:rPr lang="en-US" sz="1450" dirty="0" err="1">
                <a:solidFill>
                  <a:schemeClr val="accent1"/>
                </a:solidFill>
                <a:latin typeface="Poppins" pitchFamily="2" charset="77"/>
                <a:ea typeface="Open Sans" panose="020B0606030504020204" pitchFamily="34" charset="0"/>
                <a:cs typeface="Poppins" pitchFamily="2" charset="77"/>
                <a:hlinkClick r:id="rId6"/>
              </a:rPr>
              <a:t>www.fda.gov</a:t>
            </a:r>
            <a:r>
              <a:rPr lang="en-US" sz="1450" dirty="0">
                <a:solidFill>
                  <a:schemeClr val="accent1"/>
                </a:solidFill>
                <a:latin typeface="Poppins" pitchFamily="2" charset="77"/>
                <a:ea typeface="Open Sans" panose="020B0606030504020204" pitchFamily="34" charset="0"/>
                <a:cs typeface="Poppins" pitchFamily="2" charset="77"/>
                <a:hlinkClick r:id="rId6"/>
              </a:rPr>
              <a:t>/tobacco-products/</a:t>
            </a:r>
            <a:r>
              <a:rPr lang="en-US" sz="1450" dirty="0" err="1">
                <a:solidFill>
                  <a:schemeClr val="accent1"/>
                </a:solidFill>
                <a:latin typeface="Poppins" pitchFamily="2" charset="77"/>
                <a:ea typeface="Open Sans" panose="020B0606030504020204" pitchFamily="34" charset="0"/>
                <a:cs typeface="Poppins" pitchFamily="2" charset="77"/>
                <a:hlinkClick r:id="rId6"/>
              </a:rPr>
              <a:t>ctp</a:t>
            </a:r>
            <a:r>
              <a:rPr lang="en-US" sz="1450" dirty="0">
                <a:solidFill>
                  <a:schemeClr val="accent1"/>
                </a:solidFill>
                <a:latin typeface="Poppins" pitchFamily="2" charset="77"/>
                <a:ea typeface="Open Sans" panose="020B0606030504020204" pitchFamily="34" charset="0"/>
                <a:cs typeface="Poppins" pitchFamily="2" charset="77"/>
                <a:hlinkClick r:id="rId6"/>
              </a:rPr>
              <a:t>-newsroom/how-are-non-combusted-cigarettes-sometimes-called-heat-not-burn-products-different-e-cigarettes-and  </a:t>
            </a: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buClr>
                <a:srgbClr val="F77217"/>
              </a:buClr>
              <a:buFont typeface="Wingdings" pitchFamily="2" charset="2"/>
              <a:buChar char="v"/>
            </a:pP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450" dirty="0">
                <a:solidFill>
                  <a:schemeClr val="accent1"/>
                </a:solidFill>
                <a:latin typeface="Poppins" pitchFamily="2" charset="77"/>
                <a:ea typeface="Open Sans" panose="020B0606030504020204" pitchFamily="34" charset="0"/>
                <a:cs typeface="Poppins" pitchFamily="2" charset="77"/>
                <a:hlinkClick r:id="rId7"/>
              </a:rPr>
              <a:t>https://</a:t>
            </a:r>
            <a:r>
              <a:rPr lang="en-US" sz="1450" dirty="0" err="1">
                <a:solidFill>
                  <a:schemeClr val="accent1"/>
                </a:solidFill>
                <a:latin typeface="Poppins" pitchFamily="2" charset="77"/>
                <a:ea typeface="Open Sans" panose="020B0606030504020204" pitchFamily="34" charset="0"/>
                <a:cs typeface="Poppins" pitchFamily="2" charset="77"/>
                <a:hlinkClick r:id="rId7"/>
              </a:rPr>
              <a:t>teens.drugabuse.gov</a:t>
            </a:r>
            <a:r>
              <a:rPr lang="en-US" sz="1450" dirty="0">
                <a:solidFill>
                  <a:schemeClr val="accent1"/>
                </a:solidFill>
                <a:latin typeface="Poppins" pitchFamily="2" charset="77"/>
                <a:ea typeface="Open Sans" panose="020B0606030504020204" pitchFamily="34" charset="0"/>
                <a:cs typeface="Poppins" pitchFamily="2" charset="77"/>
                <a:hlinkClick r:id="rId7"/>
              </a:rPr>
              <a:t>/drug-facts/tobacco-nicotine-e-cigarettes </a:t>
            </a: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buClr>
                <a:srgbClr val="F77217"/>
              </a:buClr>
              <a:buFont typeface="Wingdings" pitchFamily="2" charset="2"/>
              <a:buChar char="v"/>
            </a:pPr>
            <a:endParaRPr lang="en-US" sz="145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450" dirty="0" err="1">
                <a:solidFill>
                  <a:schemeClr val="accent1"/>
                </a:solidFill>
                <a:latin typeface="Poppins" pitchFamily="2" charset="77"/>
                <a:ea typeface="Open Sans" panose="020B0606030504020204" pitchFamily="34" charset="0"/>
                <a:cs typeface="Poppins" pitchFamily="2" charset="77"/>
                <a:hlinkClick r:id="rId8"/>
              </a:rPr>
              <a:t>www.vfhy.org</a:t>
            </a:r>
            <a:endParaRPr lang="en-ID" sz="1450" dirty="0">
              <a:solidFill>
                <a:schemeClr val="accent1"/>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315776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7CA765-FE97-2D43-BFFA-C02BDF07BF8E}"/>
              </a:ext>
            </a:extLst>
          </p:cNvPr>
          <p:cNvSpPr/>
          <p:nvPr/>
        </p:nvSpPr>
        <p:spPr>
          <a:xfrm>
            <a:off x="0" y="-1"/>
            <a:ext cx="9984432" cy="6864654"/>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6825DAE-1FB9-4B82-C850-E9EAF0A5C8A7}"/>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1127448" y="1108678"/>
            <a:ext cx="9073008" cy="677108"/>
          </a:xfrm>
          <a:prstGeom prst="rect">
            <a:avLst/>
          </a:prstGeom>
          <a:noFill/>
        </p:spPr>
        <p:txBody>
          <a:bodyPr wrap="square" rtlCol="0">
            <a:spAutoFit/>
          </a:bodyPr>
          <a:lstStyle/>
          <a:p>
            <a:r>
              <a:rPr lang="en-US" sz="3800" dirty="0" err="1">
                <a:solidFill>
                  <a:srgbClr val="4361EE"/>
                </a:solidFill>
                <a:latin typeface="Poppins SemiBold" pitchFamily="2" charset="77"/>
                <a:cs typeface="Poppins SemiBold" pitchFamily="2" charset="77"/>
              </a:rPr>
              <a:t>Estándares</a:t>
            </a:r>
            <a:r>
              <a:rPr lang="en-US" sz="3800" dirty="0">
                <a:solidFill>
                  <a:srgbClr val="4361EE"/>
                </a:solidFill>
                <a:latin typeface="Poppins SemiBold" pitchFamily="2" charset="77"/>
                <a:cs typeface="Poppins SemiBold" pitchFamily="2" charset="77"/>
              </a:rPr>
              <a:t> de </a:t>
            </a:r>
            <a:r>
              <a:rPr lang="en-US" sz="3800" dirty="0" err="1">
                <a:solidFill>
                  <a:srgbClr val="4361EE"/>
                </a:solidFill>
                <a:latin typeface="Poppins SemiBold" pitchFamily="2" charset="77"/>
                <a:cs typeface="Poppins SemiBold" pitchFamily="2" charset="77"/>
              </a:rPr>
              <a:t>Aprendizaje</a:t>
            </a:r>
            <a:r>
              <a:rPr lang="en-US" sz="3800" dirty="0">
                <a:solidFill>
                  <a:srgbClr val="4361EE"/>
                </a:solidFill>
                <a:latin typeface="Poppins SemiBold" pitchFamily="2" charset="77"/>
                <a:cs typeface="Poppins SemiBold" pitchFamily="2" charset="77"/>
              </a:rPr>
              <a:t>: Grado 6</a:t>
            </a:r>
          </a:p>
        </p:txBody>
      </p:sp>
      <p:sp>
        <p:nvSpPr>
          <p:cNvPr id="6" name="Rectangle 5">
            <a:extLst>
              <a:ext uri="{FF2B5EF4-FFF2-40B4-BE49-F238E27FC236}">
                <a16:creationId xmlns:a16="http://schemas.microsoft.com/office/drawing/2014/main" id="{A664E150-879D-564D-B678-CC1C2652F3AB}"/>
              </a:ext>
            </a:extLst>
          </p:cNvPr>
          <p:cNvSpPr/>
          <p:nvPr/>
        </p:nvSpPr>
        <p:spPr>
          <a:xfrm>
            <a:off x="1501452" y="2132856"/>
            <a:ext cx="8843019" cy="3172022"/>
          </a:xfrm>
          <a:prstGeom prst="rect">
            <a:avLst/>
          </a:prstGeom>
        </p:spPr>
        <p:txBody>
          <a:bodyPr wrap="square" lIns="91440" tIns="45720" rIns="91440" bIns="45720" anchor="t">
            <a:spAutoFit/>
          </a:bodyPr>
          <a:lstStyle/>
          <a:p>
            <a:pPr>
              <a:lnSpc>
                <a:spcPct val="150000"/>
              </a:lnSpc>
              <a:buClr>
                <a:srgbClr val="F77217"/>
              </a:buClr>
            </a:pPr>
            <a:r>
              <a:rPr lang="en-US" sz="2200" b="1" dirty="0" err="1">
                <a:solidFill>
                  <a:srgbClr val="00B0F0"/>
                </a:solidFill>
                <a:latin typeface="Poppins SemiBold" pitchFamily="2" charset="77"/>
                <a:ea typeface="Open Sans" panose="020B0606030504020204" pitchFamily="34" charset="0"/>
                <a:cs typeface="Poppins SemiBold" pitchFamily="2" charset="77"/>
              </a:rPr>
              <a:t>Decisiones</a:t>
            </a:r>
            <a:r>
              <a:rPr lang="en-US" sz="2200" b="1" dirty="0">
                <a:solidFill>
                  <a:srgbClr val="00B0F0"/>
                </a:solidFill>
                <a:latin typeface="Poppins SemiBold" pitchFamily="2" charset="77"/>
                <a:ea typeface="Open Sans" panose="020B0606030504020204" pitchFamily="34" charset="0"/>
                <a:cs typeface="Poppins SemiBold" pitchFamily="2" charset="77"/>
              </a:rPr>
              <a:t> </a:t>
            </a:r>
            <a:r>
              <a:rPr lang="en-US" sz="2200" b="1" dirty="0" err="1">
                <a:solidFill>
                  <a:srgbClr val="00B0F0"/>
                </a:solidFill>
                <a:latin typeface="Poppins SemiBold" pitchFamily="2" charset="77"/>
                <a:ea typeface="Open Sans" panose="020B0606030504020204" pitchFamily="34" charset="0"/>
                <a:cs typeface="Poppins SemiBold" pitchFamily="2" charset="77"/>
              </a:rPr>
              <a:t>Saludables</a:t>
            </a:r>
            <a:endParaRPr lang="en-US" sz="2200" b="1" dirty="0">
              <a:solidFill>
                <a:srgbClr val="00B0F0"/>
              </a:solidFill>
              <a:latin typeface="Poppins SemiBold" pitchFamily="2" charset="77"/>
              <a:ea typeface="Open Sans" panose="020B0606030504020204" pitchFamily="34" charset="0"/>
              <a:cs typeface="Poppins SemiBold" pitchFamily="2" charset="77"/>
            </a:endParaRPr>
          </a:p>
          <a:p>
            <a:pPr>
              <a:lnSpc>
                <a:spcPct val="150000"/>
              </a:lnSpc>
              <a:buClr>
                <a:srgbClr val="F77217"/>
              </a:buClr>
            </a:pPr>
            <a:endParaRPr lang="en-US" dirty="0">
              <a:solidFill>
                <a:schemeClr val="accent1"/>
              </a:solidFill>
              <a:latin typeface="Poppins" pitchFamily="2" charset="77"/>
              <a:ea typeface="Open Sans" panose="020B0606030504020204" pitchFamily="34" charset="0"/>
              <a:cs typeface="Poppins" pitchFamily="2" charset="77"/>
            </a:endParaRPr>
          </a:p>
          <a:p>
            <a:pPr>
              <a:lnSpc>
                <a:spcPct val="150000"/>
              </a:lnSpc>
              <a:buClr>
                <a:srgbClr val="F77217"/>
              </a:buClr>
              <a:tabLst>
                <a:tab pos="457200" algn="l"/>
                <a:tab pos="512064" algn="l"/>
              </a:tabLst>
            </a:pPr>
            <a:r>
              <a:rPr lang="en-US" sz="1900" b="1" dirty="0">
                <a:solidFill>
                  <a:srgbClr val="F77217"/>
                </a:solidFill>
                <a:latin typeface="Poppins SemiBold" pitchFamily="2" charset="77"/>
                <a:ea typeface="Open Sans" panose="020B0606030504020204" pitchFamily="34" charset="0"/>
                <a:cs typeface="Poppins SemiBold" pitchFamily="2" charset="77"/>
              </a:rPr>
              <a:t>6.2</a:t>
            </a:r>
            <a:r>
              <a:rPr lang="en-US" sz="1900" dirty="0">
                <a:solidFill>
                  <a:schemeClr val="accent1"/>
                </a:solidFill>
                <a:latin typeface="Poppins" pitchFamily="2" charset="77"/>
                <a:ea typeface="Open Sans" panose="020B0606030504020204" pitchFamily="34" charset="0"/>
                <a:cs typeface="Poppins" pitchFamily="2" charset="77"/>
              </a:rPr>
              <a:t>	El </a:t>
            </a:r>
            <a:r>
              <a:rPr lang="en-US" sz="1900" dirty="0" err="1">
                <a:solidFill>
                  <a:schemeClr val="accent1"/>
                </a:solidFill>
                <a:latin typeface="Poppins" pitchFamily="2" charset="77"/>
                <a:ea typeface="Open Sans" panose="020B0606030504020204" pitchFamily="34" charset="0"/>
                <a:cs typeface="Poppins" pitchFamily="2" charset="77"/>
              </a:rPr>
              <a:t>estudiante</a:t>
            </a:r>
            <a:r>
              <a:rPr lang="en-US" sz="1900" dirty="0">
                <a:solidFill>
                  <a:schemeClr val="accent1"/>
                </a:solidFill>
                <a:latin typeface="Poppins" pitchFamily="2" charset="77"/>
                <a:ea typeface="Open Sans" panose="020B0606030504020204" pitchFamily="34" charset="0"/>
                <a:cs typeface="Poppins" pitchFamily="2" charset="77"/>
              </a:rPr>
              <a:t> </a:t>
            </a:r>
            <a:r>
              <a:rPr lang="en-US" sz="1900" dirty="0" err="1">
                <a:solidFill>
                  <a:schemeClr val="accent1"/>
                </a:solidFill>
                <a:latin typeface="Poppins" pitchFamily="2" charset="77"/>
                <a:ea typeface="Open Sans" panose="020B0606030504020204" pitchFamily="34" charset="0"/>
                <a:cs typeface="Poppins" pitchFamily="2" charset="77"/>
              </a:rPr>
              <a:t>describirá</a:t>
            </a:r>
            <a:r>
              <a:rPr lang="en-US" sz="1900" dirty="0">
                <a:solidFill>
                  <a:schemeClr val="accent1"/>
                </a:solidFill>
                <a:latin typeface="Poppins" pitchFamily="2" charset="77"/>
                <a:ea typeface="Open Sans" panose="020B0606030504020204" pitchFamily="34" charset="0"/>
                <a:cs typeface="Poppins" pitchFamily="2" charset="77"/>
              </a:rPr>
              <a:t> la </a:t>
            </a:r>
            <a:r>
              <a:rPr lang="en-US" sz="1900" dirty="0" err="1">
                <a:solidFill>
                  <a:schemeClr val="accent1"/>
                </a:solidFill>
                <a:latin typeface="Poppins" pitchFamily="2" charset="77"/>
                <a:ea typeface="Open Sans" panose="020B0606030504020204" pitchFamily="34" charset="0"/>
                <a:cs typeface="Poppins" pitchFamily="2" charset="77"/>
              </a:rPr>
              <a:t>influencia</a:t>
            </a:r>
            <a:r>
              <a:rPr lang="en-US" sz="1900" dirty="0">
                <a:solidFill>
                  <a:schemeClr val="accent1"/>
                </a:solidFill>
                <a:latin typeface="Poppins" pitchFamily="2" charset="77"/>
                <a:ea typeface="Open Sans" panose="020B0606030504020204" pitchFamily="34" charset="0"/>
                <a:cs typeface="Poppins" pitchFamily="2" charset="77"/>
              </a:rPr>
              <a:t> de </a:t>
            </a:r>
            <a:r>
              <a:rPr lang="en-US" sz="1900" dirty="0" err="1">
                <a:solidFill>
                  <a:schemeClr val="accent1"/>
                </a:solidFill>
                <a:latin typeface="Poppins" pitchFamily="2" charset="77"/>
                <a:ea typeface="Open Sans" panose="020B0606030504020204" pitchFamily="34" charset="0"/>
                <a:cs typeface="Poppins" pitchFamily="2" charset="77"/>
              </a:rPr>
              <a:t>su</a:t>
            </a:r>
            <a:r>
              <a:rPr lang="en-US" sz="1900" dirty="0">
                <a:solidFill>
                  <a:schemeClr val="accent1"/>
                </a:solidFill>
                <a:latin typeface="Poppins" pitchFamily="2" charset="77"/>
                <a:ea typeface="Open Sans" panose="020B0606030504020204" pitchFamily="34" charset="0"/>
                <a:cs typeface="Poppins" pitchFamily="2" charset="77"/>
              </a:rPr>
              <a:t> </a:t>
            </a:r>
            <a:r>
              <a:rPr lang="en-US" sz="1900" dirty="0" err="1">
                <a:solidFill>
                  <a:schemeClr val="accent1"/>
                </a:solidFill>
                <a:latin typeface="Poppins" pitchFamily="2" charset="77"/>
                <a:ea typeface="Open Sans" panose="020B0606030504020204" pitchFamily="34" charset="0"/>
                <a:cs typeface="Poppins" pitchFamily="2" charset="77"/>
              </a:rPr>
              <a:t>familia</a:t>
            </a:r>
            <a:r>
              <a:rPr lang="en-US" sz="1900" dirty="0">
                <a:solidFill>
                  <a:schemeClr val="accent1"/>
                </a:solidFill>
                <a:latin typeface="Poppins" pitchFamily="2" charset="77"/>
                <a:ea typeface="Open Sans" panose="020B0606030504020204" pitchFamily="34" charset="0"/>
                <a:cs typeface="Poppins" pitchFamily="2" charset="77"/>
              </a:rPr>
              <a:t>, amigos y medio 	</a:t>
            </a:r>
            <a:r>
              <a:rPr lang="en-US" sz="1900" dirty="0" err="1">
                <a:solidFill>
                  <a:schemeClr val="accent1"/>
                </a:solidFill>
                <a:latin typeface="Poppins" pitchFamily="2" charset="77"/>
                <a:ea typeface="Open Sans" panose="020B0606030504020204" pitchFamily="34" charset="0"/>
                <a:cs typeface="Poppins" pitchFamily="2" charset="77"/>
              </a:rPr>
              <a:t>en</a:t>
            </a:r>
            <a:r>
              <a:rPr lang="en-US" sz="1900" dirty="0">
                <a:solidFill>
                  <a:schemeClr val="accent1"/>
                </a:solidFill>
                <a:latin typeface="Poppins" pitchFamily="2" charset="77"/>
                <a:ea typeface="Open Sans" panose="020B0606030504020204" pitchFamily="34" charset="0"/>
                <a:cs typeface="Poppins" pitchFamily="2" charset="77"/>
              </a:rPr>
              <a:t> las decisions </a:t>
            </a:r>
            <a:r>
              <a:rPr lang="en-US" sz="1900" dirty="0" err="1">
                <a:solidFill>
                  <a:schemeClr val="accent1"/>
                </a:solidFill>
                <a:latin typeface="Poppins" pitchFamily="2" charset="77"/>
                <a:ea typeface="Open Sans" panose="020B0606030504020204" pitchFamily="34" charset="0"/>
                <a:cs typeface="Poppins" pitchFamily="2" charset="77"/>
              </a:rPr>
              <a:t>referentes</a:t>
            </a:r>
            <a:r>
              <a:rPr lang="en-US" sz="1900" dirty="0">
                <a:solidFill>
                  <a:schemeClr val="accent1"/>
                </a:solidFill>
                <a:latin typeface="Poppins" pitchFamily="2" charset="77"/>
                <a:ea typeface="Open Sans" panose="020B0606030504020204" pitchFamily="34" charset="0"/>
                <a:cs typeface="Poppins" pitchFamily="2" charset="77"/>
              </a:rPr>
              <a:t> a </a:t>
            </a:r>
            <a:r>
              <a:rPr lang="en-US" sz="1900" dirty="0" err="1">
                <a:solidFill>
                  <a:schemeClr val="accent1"/>
                </a:solidFill>
                <a:latin typeface="Poppins" pitchFamily="2" charset="77"/>
                <a:ea typeface="Open Sans" panose="020B0606030504020204" pitchFamily="34" charset="0"/>
                <a:cs typeface="Poppins" pitchFamily="2" charset="77"/>
              </a:rPr>
              <a:t>su</a:t>
            </a:r>
            <a:r>
              <a:rPr lang="en-US" sz="1900" dirty="0">
                <a:solidFill>
                  <a:schemeClr val="accent1"/>
                </a:solidFill>
                <a:latin typeface="Poppins" pitchFamily="2" charset="77"/>
                <a:ea typeface="Open Sans" panose="020B0606030504020204" pitchFamily="34" charset="0"/>
                <a:cs typeface="Poppins" pitchFamily="2" charset="77"/>
              </a:rPr>
              <a:t> </a:t>
            </a:r>
            <a:r>
              <a:rPr lang="en-US" sz="1900" dirty="0" err="1">
                <a:solidFill>
                  <a:schemeClr val="accent1"/>
                </a:solidFill>
                <a:latin typeface="Poppins" pitchFamily="2" charset="77"/>
                <a:ea typeface="Open Sans" panose="020B0606030504020204" pitchFamily="34" charset="0"/>
                <a:cs typeface="Poppins" pitchFamily="2" charset="77"/>
              </a:rPr>
              <a:t>salud</a:t>
            </a:r>
            <a:r>
              <a:rPr lang="en-US" sz="1900" dirty="0">
                <a:solidFill>
                  <a:schemeClr val="accent1"/>
                </a:solidFill>
                <a:latin typeface="Poppins" pitchFamily="2" charset="77"/>
                <a:ea typeface="Open Sans" panose="020B0606030504020204" pitchFamily="34" charset="0"/>
                <a:cs typeface="Poppins" pitchFamily="2" charset="77"/>
              </a:rPr>
              <a:t>. </a:t>
            </a:r>
          </a:p>
          <a:p>
            <a:pPr>
              <a:lnSpc>
                <a:spcPct val="150000"/>
              </a:lnSpc>
              <a:buClr>
                <a:srgbClr val="F77217"/>
              </a:buClr>
              <a:tabLst>
                <a:tab pos="457200" algn="l"/>
                <a:tab pos="512064" algn="l"/>
              </a:tabLst>
            </a:pPr>
            <a:endParaRPr lang="en-US" sz="1900" dirty="0">
              <a:solidFill>
                <a:schemeClr val="accent1"/>
              </a:solidFill>
              <a:latin typeface="Poppins" pitchFamily="2" charset="77"/>
              <a:ea typeface="Open Sans" panose="020B0606030504020204" pitchFamily="34" charset="0"/>
              <a:cs typeface="Poppins" pitchFamily="2" charset="77"/>
            </a:endParaRPr>
          </a:p>
          <a:p>
            <a:pPr>
              <a:lnSpc>
                <a:spcPct val="150000"/>
              </a:lnSpc>
              <a:buClr>
                <a:srgbClr val="F77217"/>
              </a:buClr>
              <a:tabLst>
                <a:tab pos="457200" algn="l"/>
                <a:tab pos="512064" algn="l"/>
              </a:tabLst>
            </a:pPr>
            <a:r>
              <a:rPr lang="en-US" sz="1900" b="1" dirty="0">
                <a:solidFill>
                  <a:srgbClr val="F77217"/>
                </a:solidFill>
                <a:latin typeface="Poppins SemiBold"/>
                <a:ea typeface="Open Sans"/>
                <a:cs typeface="Poppins SemiBold"/>
              </a:rPr>
              <a:t>d.  	</a:t>
            </a:r>
            <a:r>
              <a:rPr lang="en-US" sz="1900" dirty="0" err="1">
                <a:solidFill>
                  <a:schemeClr val="accent1"/>
                </a:solidFill>
                <a:latin typeface="Poppins"/>
                <a:ea typeface="Open Sans"/>
                <a:cs typeface="Poppins"/>
              </a:rPr>
              <a:t>Identificar</a:t>
            </a:r>
            <a:r>
              <a:rPr lang="en-US" sz="1900" dirty="0">
                <a:solidFill>
                  <a:schemeClr val="accent1"/>
                </a:solidFill>
                <a:latin typeface="Poppins"/>
                <a:ea typeface="Open Sans"/>
                <a:cs typeface="Poppins"/>
              </a:rPr>
              <a:t> </a:t>
            </a:r>
            <a:r>
              <a:rPr lang="en-US" sz="1900" dirty="0" err="1">
                <a:solidFill>
                  <a:schemeClr val="accent1"/>
                </a:solidFill>
                <a:latin typeface="Poppins"/>
                <a:ea typeface="Open Sans"/>
                <a:cs typeface="Poppins"/>
              </a:rPr>
              <a:t>los</a:t>
            </a:r>
            <a:r>
              <a:rPr lang="en-US" sz="1900" dirty="0">
                <a:solidFill>
                  <a:schemeClr val="accent1"/>
                </a:solidFill>
                <a:latin typeface="Poppins"/>
                <a:ea typeface="Open Sans"/>
                <a:cs typeface="Poppins"/>
              </a:rPr>
              <a:t> </a:t>
            </a:r>
            <a:r>
              <a:rPr lang="en-US" sz="1900" dirty="0" err="1">
                <a:solidFill>
                  <a:schemeClr val="accent1"/>
                </a:solidFill>
                <a:latin typeface="Poppins"/>
                <a:ea typeface="Open Sans"/>
                <a:cs typeface="Poppins"/>
              </a:rPr>
              <a:t>beneficios</a:t>
            </a:r>
            <a:r>
              <a:rPr lang="en-US" sz="1900" dirty="0">
                <a:solidFill>
                  <a:schemeClr val="accent1"/>
                </a:solidFill>
                <a:latin typeface="Poppins"/>
                <a:ea typeface="Open Sans"/>
                <a:cs typeface="Poppins"/>
              </a:rPr>
              <a:t> de un </a:t>
            </a:r>
            <a:r>
              <a:rPr lang="en-US" sz="1900" dirty="0" err="1">
                <a:solidFill>
                  <a:schemeClr val="accent1"/>
                </a:solidFill>
                <a:latin typeface="Poppins"/>
                <a:ea typeface="Open Sans"/>
                <a:cs typeface="Poppins"/>
              </a:rPr>
              <a:t>lugar</a:t>
            </a:r>
            <a:r>
              <a:rPr lang="en-US" sz="1900" dirty="0">
                <a:solidFill>
                  <a:schemeClr val="accent1"/>
                </a:solidFill>
                <a:latin typeface="Poppins"/>
                <a:ea typeface="Open Sans"/>
                <a:cs typeface="Poppins"/>
              </a:rPr>
              <a:t> libre de </a:t>
            </a:r>
            <a:r>
              <a:rPr lang="en-US" sz="1900" dirty="0" err="1">
                <a:solidFill>
                  <a:schemeClr val="accent1"/>
                </a:solidFill>
                <a:latin typeface="Poppins"/>
                <a:ea typeface="Open Sans"/>
                <a:cs typeface="Poppins"/>
              </a:rPr>
              <a:t>humo</a:t>
            </a:r>
            <a:r>
              <a:rPr lang="en-US" sz="1900" dirty="0">
                <a:solidFill>
                  <a:schemeClr val="accent1"/>
                </a:solidFill>
                <a:latin typeface="Poppins"/>
                <a:ea typeface="Open Sans"/>
                <a:cs typeface="Poppins"/>
              </a:rPr>
              <a:t>, tabaco</a:t>
            </a:r>
          </a:p>
          <a:p>
            <a:pPr>
              <a:lnSpc>
                <a:spcPct val="150000"/>
              </a:lnSpc>
              <a:buClr>
                <a:srgbClr val="F77217"/>
              </a:buClr>
              <a:tabLst>
                <a:tab pos="457200" algn="l"/>
                <a:tab pos="512064" algn="l"/>
              </a:tabLst>
            </a:pPr>
            <a:r>
              <a:rPr lang="en-US" sz="1900" dirty="0">
                <a:solidFill>
                  <a:schemeClr val="accent1"/>
                </a:solidFill>
                <a:latin typeface="Poppins"/>
                <a:ea typeface="Open Sans"/>
                <a:cs typeface="Poppins"/>
              </a:rPr>
              <a:t>	y </a:t>
            </a:r>
            <a:r>
              <a:rPr lang="en-US" sz="1900" dirty="0" err="1">
                <a:solidFill>
                  <a:schemeClr val="accent1"/>
                </a:solidFill>
                <a:latin typeface="Poppins"/>
                <a:ea typeface="Open Sans"/>
                <a:cs typeface="Poppins"/>
              </a:rPr>
              <a:t>nicotina</a:t>
            </a:r>
            <a:r>
              <a:rPr lang="en-US" sz="1900" dirty="0">
                <a:solidFill>
                  <a:schemeClr val="accent1"/>
                </a:solidFill>
                <a:latin typeface="Poppins"/>
                <a:ea typeface="Open Sans"/>
                <a:cs typeface="Poppins"/>
              </a:rPr>
              <a:t>.</a:t>
            </a:r>
            <a:endParaRPr lang="en-ID" sz="1900" dirty="0">
              <a:solidFill>
                <a:schemeClr val="accent1"/>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39033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C55706-EC1F-384F-B1FA-B4BFEED91FE4}"/>
              </a:ext>
            </a:extLst>
          </p:cNvPr>
          <p:cNvSpPr/>
          <p:nvPr/>
        </p:nvSpPr>
        <p:spPr>
          <a:xfrm>
            <a:off x="0" y="-1"/>
            <a:ext cx="9984432" cy="6864654"/>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5">
            <a:extLst>
              <a:ext uri="{FF2B5EF4-FFF2-40B4-BE49-F238E27FC236}">
                <a16:creationId xmlns:a16="http://schemas.microsoft.com/office/drawing/2014/main" id="{A664E150-879D-564D-B678-CC1C2652F3AB}"/>
              </a:ext>
            </a:extLst>
          </p:cNvPr>
          <p:cNvSpPr/>
          <p:nvPr/>
        </p:nvSpPr>
        <p:spPr>
          <a:xfrm>
            <a:off x="1631504" y="2060848"/>
            <a:ext cx="9570082" cy="3816429"/>
          </a:xfrm>
          <a:prstGeom prst="rect">
            <a:avLst/>
          </a:prstGeom>
        </p:spPr>
        <p:txBody>
          <a:bodyPr wrap="square" lIns="91440" tIns="45720" rIns="91440" bIns="45720" anchor="t">
            <a:spAutoFit/>
          </a:bodyPr>
          <a:lstStyle/>
          <a:p>
            <a:pPr>
              <a:buClr>
                <a:srgbClr val="F77217"/>
              </a:buClr>
            </a:pPr>
            <a:r>
              <a:rPr lang="en-US" sz="1900" b="1" dirty="0" err="1">
                <a:solidFill>
                  <a:srgbClr val="00B0F0"/>
                </a:solidFill>
                <a:latin typeface="Poppins SemiBold" pitchFamily="2" charset="77"/>
                <a:ea typeface="Open Sans" panose="020B0606030504020204" pitchFamily="34" charset="0"/>
                <a:cs typeface="Poppins SemiBold" pitchFamily="2" charset="77"/>
              </a:rPr>
              <a:t>Conceptos</a:t>
            </a:r>
            <a:r>
              <a:rPr lang="en-US" sz="1900" b="1" dirty="0">
                <a:solidFill>
                  <a:srgbClr val="00B0F0"/>
                </a:solidFill>
                <a:latin typeface="Poppins SemiBold" pitchFamily="2" charset="77"/>
                <a:ea typeface="Open Sans" panose="020B0606030504020204" pitchFamily="34" charset="0"/>
                <a:cs typeface="Poppins SemiBold" pitchFamily="2" charset="77"/>
              </a:rPr>
              <a:t> </a:t>
            </a:r>
            <a:r>
              <a:rPr lang="en-US" sz="1900" b="1" dirty="0" err="1">
                <a:solidFill>
                  <a:srgbClr val="00B0F0"/>
                </a:solidFill>
                <a:latin typeface="Poppins SemiBold" pitchFamily="2" charset="77"/>
                <a:ea typeface="Open Sans" panose="020B0606030504020204" pitchFamily="34" charset="0"/>
                <a:cs typeface="Poppins SemiBold" pitchFamily="2" charset="77"/>
              </a:rPr>
              <a:t>Esenciales</a:t>
            </a:r>
            <a:r>
              <a:rPr lang="en-US" sz="1900" b="1" dirty="0">
                <a:solidFill>
                  <a:srgbClr val="00B0F0"/>
                </a:solidFill>
                <a:latin typeface="Poppins SemiBold" pitchFamily="2" charset="77"/>
                <a:ea typeface="Open Sans" panose="020B0606030504020204" pitchFamily="34" charset="0"/>
                <a:cs typeface="Poppins SemiBold" pitchFamily="2" charset="77"/>
              </a:rPr>
              <a:t> de </a:t>
            </a:r>
            <a:r>
              <a:rPr lang="en-US" sz="1900" b="1" dirty="0" err="1">
                <a:solidFill>
                  <a:srgbClr val="00B0F0"/>
                </a:solidFill>
                <a:latin typeface="Poppins SemiBold" pitchFamily="2" charset="77"/>
                <a:ea typeface="Open Sans" panose="020B0606030504020204" pitchFamily="34" charset="0"/>
                <a:cs typeface="Poppins SemiBold" pitchFamily="2" charset="77"/>
              </a:rPr>
              <a:t>Salud</a:t>
            </a:r>
            <a:endParaRPr lang="en-US" sz="1900" b="1" dirty="0">
              <a:solidFill>
                <a:srgbClr val="00B0F0"/>
              </a:solidFill>
              <a:latin typeface="Poppins SemiBold" pitchFamily="2" charset="77"/>
              <a:ea typeface="Open Sans" panose="020B0606030504020204" pitchFamily="34" charset="0"/>
              <a:cs typeface="Poppins SemiBold" pitchFamily="2" charset="77"/>
            </a:endParaRPr>
          </a:p>
          <a:p>
            <a:pPr marL="285750" indent="-285750">
              <a:buClr>
                <a:srgbClr val="F77217"/>
              </a:buClr>
              <a:buFont typeface="Wingdings" pitchFamily="2" charset="2"/>
              <a:buChar char="v"/>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Lst>
            </a:pPr>
            <a:r>
              <a:rPr lang="en-US" sz="1600" b="1" dirty="0">
                <a:solidFill>
                  <a:srgbClr val="F77217"/>
                </a:solidFill>
                <a:latin typeface="Poppins ExtraBold" pitchFamily="2" charset="77"/>
                <a:ea typeface="Open Sans" panose="020B0606030504020204" pitchFamily="34" charset="0"/>
                <a:cs typeface="Poppins ExtraBold" pitchFamily="2" charset="77"/>
              </a:rPr>
              <a:t>7.1</a:t>
            </a:r>
            <a:r>
              <a:rPr lang="en-US" sz="1600" b="1" dirty="0">
                <a:solidFill>
                  <a:schemeClr val="accent1"/>
                </a:solidFill>
                <a:latin typeface="Poppins" pitchFamily="2" charset="77"/>
                <a:ea typeface="Open Sans" panose="020B0606030504020204" pitchFamily="34" charset="0"/>
                <a:cs typeface="Poppins" pitchFamily="2" charset="77"/>
              </a:rPr>
              <a:t> 	</a:t>
            </a:r>
            <a:r>
              <a:rPr lang="en-US" sz="1600" dirty="0">
                <a:solidFill>
                  <a:schemeClr val="accent1"/>
                </a:solidFill>
                <a:latin typeface="Poppins" pitchFamily="2" charset="77"/>
                <a:ea typeface="Open Sans" panose="020B0606030504020204" pitchFamily="34" charset="0"/>
                <a:cs typeface="Poppins" pitchFamily="2" charset="77"/>
              </a:rPr>
              <a:t>El </a:t>
            </a:r>
            <a:r>
              <a:rPr lang="en-US" sz="1600" dirty="0" err="1">
                <a:solidFill>
                  <a:schemeClr val="accent1"/>
                </a:solidFill>
                <a:latin typeface="Poppins" pitchFamily="2" charset="77"/>
                <a:ea typeface="Open Sans" panose="020B0606030504020204" pitchFamily="34" charset="0"/>
                <a:cs typeface="Poppins" pitchFamily="2" charset="77"/>
              </a:rPr>
              <a:t>alumno</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identificará</a:t>
            </a:r>
            <a:r>
              <a:rPr lang="en-US" sz="1600" dirty="0">
                <a:solidFill>
                  <a:schemeClr val="accent1"/>
                </a:solidFill>
                <a:latin typeface="Poppins" pitchFamily="2" charset="77"/>
                <a:ea typeface="Open Sans" panose="020B0606030504020204" pitchFamily="34" charset="0"/>
                <a:cs typeface="Poppins" pitchFamily="2" charset="77"/>
              </a:rPr>
              <a:t> y </a:t>
            </a:r>
            <a:r>
              <a:rPr lang="en-US" sz="1600" dirty="0" err="1">
                <a:solidFill>
                  <a:schemeClr val="accent1"/>
                </a:solidFill>
                <a:latin typeface="Poppins" pitchFamily="2" charset="77"/>
                <a:ea typeface="Open Sans" panose="020B0606030504020204" pitchFamily="34" charset="0"/>
                <a:cs typeface="Poppins" pitchFamily="2" charset="77"/>
              </a:rPr>
              <a:t>explicará</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conceptos</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esenciales</a:t>
            </a:r>
            <a:r>
              <a:rPr lang="en-US" sz="1600" dirty="0">
                <a:solidFill>
                  <a:schemeClr val="accent1"/>
                </a:solidFill>
                <a:latin typeface="Poppins" pitchFamily="2" charset="77"/>
                <a:ea typeface="Open Sans" panose="020B0606030504020204" pitchFamily="34" charset="0"/>
                <a:cs typeface="Poppins" pitchFamily="2" charset="77"/>
              </a:rPr>
              <a:t> de </a:t>
            </a:r>
            <a:r>
              <a:rPr lang="en-US" sz="1600" dirty="0" err="1">
                <a:solidFill>
                  <a:schemeClr val="accent1"/>
                </a:solidFill>
                <a:latin typeface="Poppins" pitchFamily="2" charset="77"/>
                <a:ea typeface="Open Sans" panose="020B0606030504020204" pitchFamily="34" charset="0"/>
                <a:cs typeface="Poppins" pitchFamily="2" charset="77"/>
              </a:rPr>
              <a:t>salud</a:t>
            </a:r>
            <a:r>
              <a:rPr lang="en-US" sz="1600" dirty="0">
                <a:solidFill>
                  <a:schemeClr val="accent1"/>
                </a:solidFill>
                <a:latin typeface="Poppins" pitchFamily="2" charset="77"/>
                <a:ea typeface="Open Sans" panose="020B0606030504020204" pitchFamily="34" charset="0"/>
                <a:cs typeface="Poppins" pitchFamily="2" charset="77"/>
              </a:rPr>
              <a:t> para</a:t>
            </a:r>
          </a:p>
          <a:p>
            <a:pPr>
              <a:buClr>
                <a:srgbClr val="F77217"/>
              </a:buClr>
              <a:tabLst>
                <a:tab pos="457200" algn="l"/>
              </a:tabLst>
            </a:pP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entender</a:t>
            </a:r>
            <a:r>
              <a:rPr lang="en-US" sz="1600" dirty="0">
                <a:solidFill>
                  <a:schemeClr val="accent1"/>
                </a:solidFill>
                <a:latin typeface="Poppins" pitchFamily="2" charset="77"/>
                <a:ea typeface="Open Sans" panose="020B0606030504020204" pitchFamily="34" charset="0"/>
                <a:cs typeface="Poppins" pitchFamily="2" charset="77"/>
              </a:rPr>
              <a:t> la </a:t>
            </a:r>
            <a:r>
              <a:rPr lang="en-US" sz="1600" dirty="0" err="1">
                <a:solidFill>
                  <a:schemeClr val="accent1"/>
                </a:solidFill>
                <a:latin typeface="Poppins" pitchFamily="2" charset="77"/>
                <a:ea typeface="Open Sans" panose="020B0606030504020204" pitchFamily="34" charset="0"/>
                <a:cs typeface="Poppins" pitchFamily="2" charset="77"/>
              </a:rPr>
              <a:t>salud</a:t>
            </a:r>
            <a:r>
              <a:rPr lang="en-US" sz="1600" dirty="0">
                <a:solidFill>
                  <a:schemeClr val="accent1"/>
                </a:solidFill>
                <a:latin typeface="Poppins" pitchFamily="2" charset="77"/>
                <a:ea typeface="Open Sans" panose="020B0606030504020204" pitchFamily="34" charset="0"/>
                <a:cs typeface="Poppins" pitchFamily="2" charset="77"/>
              </a:rPr>
              <a:t> personal.</a:t>
            </a:r>
          </a:p>
          <a:p>
            <a:pPr>
              <a:buClr>
                <a:srgbClr val="F77217"/>
              </a:buClr>
              <a:tabLst>
                <a:tab pos="457200" algn="l"/>
              </a:tabLst>
            </a:pPr>
            <a:endParaRPr lang="en-US" sz="16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Lst>
            </a:pPr>
            <a:r>
              <a:rPr lang="en-US" sz="1600" b="1" dirty="0">
                <a:solidFill>
                  <a:srgbClr val="F77217"/>
                </a:solidFill>
                <a:latin typeface="Poppins ExtraBold"/>
                <a:ea typeface="Open Sans"/>
                <a:cs typeface="Poppins ExtraBold"/>
              </a:rPr>
              <a:t>k.	</a:t>
            </a:r>
            <a:r>
              <a:rPr lang="en-US" sz="1600" dirty="0" err="1">
                <a:solidFill>
                  <a:schemeClr val="accent1"/>
                </a:solidFill>
                <a:latin typeface="Poppins" pitchFamily="2" charset="77"/>
                <a:ea typeface="Open Sans" panose="020B0606030504020204" pitchFamily="34" charset="0"/>
                <a:cs typeface="Poppins" pitchFamily="2" charset="77"/>
              </a:rPr>
              <a:t>Explicar</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el</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vínculo</a:t>
            </a:r>
            <a:r>
              <a:rPr lang="en-US" sz="1600" dirty="0">
                <a:solidFill>
                  <a:schemeClr val="accent1"/>
                </a:solidFill>
                <a:latin typeface="Poppins" pitchFamily="2" charset="77"/>
                <a:ea typeface="Open Sans" panose="020B0606030504020204" pitchFamily="34" charset="0"/>
                <a:cs typeface="Poppins" pitchFamily="2" charset="77"/>
              </a:rPr>
              <a:t> entre la </a:t>
            </a:r>
            <a:r>
              <a:rPr lang="en-US" sz="1600" dirty="0" err="1">
                <a:solidFill>
                  <a:schemeClr val="accent1"/>
                </a:solidFill>
                <a:latin typeface="Poppins" pitchFamily="2" charset="77"/>
                <a:ea typeface="Open Sans" panose="020B0606030504020204" pitchFamily="34" charset="0"/>
                <a:cs typeface="Poppins" pitchFamily="2" charset="77"/>
              </a:rPr>
              <a:t>adicción</a:t>
            </a:r>
            <a:r>
              <a:rPr lang="en-US" sz="1600" dirty="0">
                <a:solidFill>
                  <a:schemeClr val="accent1"/>
                </a:solidFill>
                <a:latin typeface="Poppins" pitchFamily="2" charset="77"/>
                <a:ea typeface="Open Sans" panose="020B0606030504020204" pitchFamily="34" charset="0"/>
                <a:cs typeface="Poppins" pitchFamily="2" charset="77"/>
              </a:rPr>
              <a:t> al alcohol, tabaco y </a:t>
            </a:r>
            <a:r>
              <a:rPr lang="en-US" sz="1600" dirty="0" err="1">
                <a:solidFill>
                  <a:schemeClr val="accent1"/>
                </a:solidFill>
                <a:latin typeface="Poppins" pitchFamily="2" charset="77"/>
                <a:ea typeface="Open Sans" panose="020B0606030504020204" pitchFamily="34" charset="0"/>
                <a:cs typeface="Poppins" pitchFamily="2" charset="77"/>
              </a:rPr>
              <a:t>otras</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drogas</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enfermedades</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crónicas</a:t>
            </a:r>
            <a:r>
              <a:rPr lang="en-US" sz="1600" dirty="0">
                <a:solidFill>
                  <a:schemeClr val="accent1"/>
                </a:solidFill>
                <a:latin typeface="Poppins" pitchFamily="2" charset="77"/>
                <a:ea typeface="Open Sans" panose="020B0606030504020204" pitchFamily="34" charset="0"/>
                <a:cs typeface="Poppins" pitchFamily="2" charset="77"/>
              </a:rPr>
              <a:t> y lo que </a:t>
            </a:r>
            <a:r>
              <a:rPr lang="en-US" sz="1600" dirty="0" err="1">
                <a:solidFill>
                  <a:schemeClr val="accent1"/>
                </a:solidFill>
                <a:latin typeface="Poppins" pitchFamily="2" charset="77"/>
                <a:ea typeface="Open Sans" panose="020B0606030504020204" pitchFamily="34" charset="0"/>
                <a:cs typeface="Poppins" pitchFamily="2" charset="77"/>
              </a:rPr>
              <a:t>significa</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el</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adoptar</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habitos</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riesgosos</a:t>
            </a:r>
            <a:r>
              <a:rPr lang="en-US" sz="1600" dirty="0">
                <a:solidFill>
                  <a:schemeClr val="accent1"/>
                </a:solidFill>
                <a:latin typeface="Poppins" pitchFamily="2" charset="77"/>
                <a:ea typeface="Open Sans" panose="020B0606030504020204" pitchFamily="34" charset="0"/>
                <a:cs typeface="Poppins" pitchFamily="2" charset="77"/>
              </a:rPr>
              <a:t>.</a:t>
            </a:r>
          </a:p>
          <a:p>
            <a:pPr>
              <a:buClr>
                <a:srgbClr val="F77217"/>
              </a:buClr>
              <a:tabLst>
                <a:tab pos="457200" algn="l"/>
              </a:tabLst>
            </a:pPr>
            <a:endParaRPr lang="en-US" sz="16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Lst>
            </a:pPr>
            <a:r>
              <a:rPr lang="en-US" sz="1900" b="1" dirty="0" err="1">
                <a:solidFill>
                  <a:srgbClr val="00B0F0"/>
                </a:solidFill>
                <a:latin typeface="Poppins SemiBold" pitchFamily="2" charset="77"/>
                <a:ea typeface="Open Sans" panose="020B0606030504020204" pitchFamily="34" charset="0"/>
                <a:cs typeface="Poppins SemiBold" pitchFamily="2" charset="77"/>
              </a:rPr>
              <a:t>Decisiones</a:t>
            </a:r>
            <a:r>
              <a:rPr lang="en-US" sz="1900" b="1" dirty="0">
                <a:solidFill>
                  <a:srgbClr val="00B0F0"/>
                </a:solidFill>
                <a:latin typeface="Poppins SemiBold" pitchFamily="2" charset="77"/>
                <a:ea typeface="Open Sans" panose="020B0606030504020204" pitchFamily="34" charset="0"/>
                <a:cs typeface="Poppins SemiBold" pitchFamily="2" charset="77"/>
              </a:rPr>
              <a:t> </a:t>
            </a:r>
            <a:r>
              <a:rPr lang="en-US" sz="1900" b="1" dirty="0" err="1">
                <a:solidFill>
                  <a:srgbClr val="00B0F0"/>
                </a:solidFill>
                <a:latin typeface="Poppins SemiBold" pitchFamily="2" charset="77"/>
                <a:ea typeface="Open Sans" panose="020B0606030504020204" pitchFamily="34" charset="0"/>
                <a:cs typeface="Poppins SemiBold" pitchFamily="2" charset="77"/>
              </a:rPr>
              <a:t>Saludables</a:t>
            </a:r>
            <a:r>
              <a:rPr lang="en-US" sz="1900" b="1" dirty="0">
                <a:solidFill>
                  <a:srgbClr val="F77217"/>
                </a:solidFill>
                <a:latin typeface="Poppins SemiBold" pitchFamily="2" charset="77"/>
                <a:ea typeface="Open Sans" panose="020B0606030504020204" pitchFamily="34" charset="0"/>
                <a:cs typeface="Poppins SemiBold" pitchFamily="2" charset="77"/>
              </a:rPr>
              <a:t> </a:t>
            </a:r>
          </a:p>
          <a:p>
            <a:pPr>
              <a:buClr>
                <a:srgbClr val="F77217"/>
              </a:buClr>
              <a:tabLst>
                <a:tab pos="457200" algn="l"/>
              </a:tabLst>
            </a:pPr>
            <a:endParaRPr lang="en-US" sz="16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Lst>
            </a:pPr>
            <a:r>
              <a:rPr lang="en-US" sz="1600" b="1" dirty="0">
                <a:solidFill>
                  <a:srgbClr val="F77217"/>
                </a:solidFill>
                <a:latin typeface="Poppins ExtraBold" pitchFamily="2" charset="77"/>
                <a:ea typeface="Open Sans" panose="020B0606030504020204" pitchFamily="34" charset="0"/>
                <a:cs typeface="Poppins ExtraBold" pitchFamily="2" charset="77"/>
              </a:rPr>
              <a:t>7.2</a:t>
            </a:r>
            <a:r>
              <a:rPr lang="en-US" sz="1600" dirty="0">
                <a:solidFill>
                  <a:schemeClr val="accent1"/>
                </a:solidFill>
                <a:latin typeface="Poppins" pitchFamily="2" charset="77"/>
                <a:ea typeface="Open Sans" panose="020B0606030504020204" pitchFamily="34" charset="0"/>
                <a:cs typeface="Poppins" pitchFamily="2" charset="77"/>
              </a:rPr>
              <a:t>  	El </a:t>
            </a:r>
            <a:r>
              <a:rPr lang="en-US" sz="1600" dirty="0" err="1">
                <a:solidFill>
                  <a:schemeClr val="accent1"/>
                </a:solidFill>
                <a:latin typeface="Poppins" pitchFamily="2" charset="77"/>
                <a:ea typeface="Open Sans" panose="020B0606030504020204" pitchFamily="34" charset="0"/>
                <a:cs typeface="Poppins" pitchFamily="2" charset="77"/>
              </a:rPr>
              <a:t>alumno</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empleará</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tecnicas</a:t>
            </a:r>
            <a:r>
              <a:rPr lang="en-US" sz="1600" dirty="0">
                <a:solidFill>
                  <a:schemeClr val="accent1"/>
                </a:solidFill>
                <a:latin typeface="Poppins" pitchFamily="2" charset="77"/>
                <a:ea typeface="Open Sans" panose="020B0606030504020204" pitchFamily="34" charset="0"/>
                <a:cs typeface="Poppins" pitchFamily="2" charset="77"/>
              </a:rPr>
              <a:t> para </a:t>
            </a:r>
            <a:r>
              <a:rPr lang="en-US" sz="1600" dirty="0" err="1">
                <a:solidFill>
                  <a:schemeClr val="accent1"/>
                </a:solidFill>
                <a:latin typeface="Poppins" pitchFamily="2" charset="77"/>
                <a:ea typeface="Open Sans" panose="020B0606030504020204" pitchFamily="34" charset="0"/>
                <a:cs typeface="Poppins" pitchFamily="2" charset="77"/>
              </a:rPr>
              <a:t>tomar</a:t>
            </a:r>
            <a:r>
              <a:rPr lang="en-US" sz="1600" dirty="0">
                <a:solidFill>
                  <a:schemeClr val="accent1"/>
                </a:solidFill>
                <a:latin typeface="Poppins" pitchFamily="2" charset="77"/>
                <a:ea typeface="Open Sans" panose="020B0606030504020204" pitchFamily="34" charset="0"/>
                <a:cs typeface="Poppins" pitchFamily="2" charset="77"/>
              </a:rPr>
              <a:t> decisions que </a:t>
            </a:r>
            <a:r>
              <a:rPr lang="en-US" sz="1600" dirty="0" err="1">
                <a:solidFill>
                  <a:schemeClr val="accent1"/>
                </a:solidFill>
                <a:latin typeface="Poppins" pitchFamily="2" charset="77"/>
                <a:ea typeface="Open Sans" panose="020B0606030504020204" pitchFamily="34" charset="0"/>
                <a:cs typeface="Poppins" pitchFamily="2" charset="77"/>
              </a:rPr>
              <a:t>promuevan</a:t>
            </a:r>
            <a:r>
              <a:rPr lang="en-US" sz="1600" dirty="0">
                <a:solidFill>
                  <a:schemeClr val="accent1"/>
                </a:solidFill>
                <a:latin typeface="Poppins" pitchFamily="2" charset="77"/>
                <a:ea typeface="Open Sans" panose="020B0606030504020204" pitchFamily="34" charset="0"/>
                <a:cs typeface="Poppins" pitchFamily="2" charset="77"/>
              </a:rPr>
              <a:t> la</a:t>
            </a:r>
          </a:p>
          <a:p>
            <a:pPr>
              <a:buClr>
                <a:srgbClr val="F77217"/>
              </a:buClr>
              <a:tabLst>
                <a:tab pos="457200" algn="l"/>
              </a:tabLst>
            </a:pP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salud</a:t>
            </a:r>
            <a:r>
              <a:rPr lang="en-US" sz="1600" dirty="0">
                <a:solidFill>
                  <a:schemeClr val="accent1"/>
                </a:solidFill>
                <a:latin typeface="Poppins" pitchFamily="2" charset="77"/>
                <a:ea typeface="Open Sans" panose="020B0606030504020204" pitchFamily="34" charset="0"/>
                <a:cs typeface="Poppins" pitchFamily="2" charset="77"/>
              </a:rPr>
              <a:t> y </a:t>
            </a:r>
            <a:r>
              <a:rPr lang="en-US" sz="1600" dirty="0" err="1">
                <a:solidFill>
                  <a:schemeClr val="accent1"/>
                </a:solidFill>
                <a:latin typeface="Poppins" pitchFamily="2" charset="77"/>
                <a:ea typeface="Open Sans" panose="020B0606030504020204" pitchFamily="34" charset="0"/>
                <a:cs typeface="Poppins" pitchFamily="2" charset="77"/>
              </a:rPr>
              <a:t>bienestar</a:t>
            </a:r>
            <a:r>
              <a:rPr lang="en-US" sz="1600" dirty="0">
                <a:solidFill>
                  <a:schemeClr val="accent1"/>
                </a:solidFill>
                <a:latin typeface="Poppins" pitchFamily="2" charset="77"/>
                <a:ea typeface="Open Sans" panose="020B0606030504020204" pitchFamily="34" charset="0"/>
                <a:cs typeface="Poppins" pitchFamily="2" charset="77"/>
              </a:rPr>
              <a:t> </a:t>
            </a:r>
            <a:r>
              <a:rPr lang="en-US" sz="1600" dirty="0" err="1">
                <a:solidFill>
                  <a:schemeClr val="accent1"/>
                </a:solidFill>
                <a:latin typeface="Poppins" pitchFamily="2" charset="77"/>
                <a:ea typeface="Open Sans" panose="020B0606030504020204" pitchFamily="34" charset="0"/>
                <a:cs typeface="Poppins" pitchFamily="2" charset="77"/>
              </a:rPr>
              <a:t>personales</a:t>
            </a:r>
            <a:r>
              <a:rPr lang="en-US" sz="1600" dirty="0">
                <a:solidFill>
                  <a:schemeClr val="accent1"/>
                </a:solidFill>
                <a:latin typeface="Poppins" pitchFamily="2" charset="77"/>
                <a:ea typeface="Open Sans" panose="020B0606030504020204" pitchFamily="34" charset="0"/>
                <a:cs typeface="Poppins" pitchFamily="2" charset="77"/>
              </a:rPr>
              <a:t>.</a:t>
            </a:r>
          </a:p>
          <a:p>
            <a:pPr>
              <a:buClr>
                <a:srgbClr val="F77217"/>
              </a:buClr>
              <a:tabLst>
                <a:tab pos="457200" algn="l"/>
              </a:tabLst>
            </a:pPr>
            <a:endParaRPr lang="en-US" sz="16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Lst>
            </a:pPr>
            <a:r>
              <a:rPr lang="en-US" sz="1600" b="1" dirty="0">
                <a:solidFill>
                  <a:srgbClr val="F77217"/>
                </a:solidFill>
                <a:latin typeface="Poppins ExtraBold"/>
                <a:ea typeface="Open Sans"/>
                <a:cs typeface="Poppins ExtraBold"/>
              </a:rPr>
              <a:t>m.	</a:t>
            </a:r>
            <a:r>
              <a:rPr lang="en-US" sz="1600" dirty="0" err="1">
                <a:solidFill>
                  <a:schemeClr val="accent1"/>
                </a:solidFill>
                <a:latin typeface="Poppins"/>
                <a:ea typeface="Open Sans"/>
                <a:cs typeface="Poppins"/>
              </a:rPr>
              <a:t>Identificar</a:t>
            </a:r>
            <a:r>
              <a:rPr lang="en-US" sz="1600" dirty="0">
                <a:solidFill>
                  <a:schemeClr val="accent1"/>
                </a:solidFill>
                <a:latin typeface="Poppins"/>
                <a:ea typeface="Open Sans"/>
                <a:cs typeface="Poppins"/>
              </a:rPr>
              <a:t> las </a:t>
            </a:r>
            <a:r>
              <a:rPr lang="en-US" sz="1600" dirty="0" err="1">
                <a:solidFill>
                  <a:schemeClr val="accent1"/>
                </a:solidFill>
                <a:latin typeface="Poppins"/>
                <a:ea typeface="Open Sans"/>
                <a:cs typeface="Poppins"/>
              </a:rPr>
              <a:t>consecuencias</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sociales</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imediatas</a:t>
            </a:r>
            <a:r>
              <a:rPr lang="en-US" sz="1600" dirty="0">
                <a:solidFill>
                  <a:schemeClr val="accent1"/>
                </a:solidFill>
                <a:latin typeface="Poppins"/>
                <a:ea typeface="Open Sans"/>
                <a:cs typeface="Poppins"/>
              </a:rPr>
              <a:t> al </a:t>
            </a:r>
            <a:r>
              <a:rPr lang="en-US" sz="1600" dirty="0" err="1">
                <a:solidFill>
                  <a:schemeClr val="accent1"/>
                </a:solidFill>
                <a:latin typeface="Poppins"/>
                <a:ea typeface="Open Sans"/>
                <a:cs typeface="Poppins"/>
              </a:rPr>
              <a:t>participar</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en</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habitos</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riesgosos</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incluyendo</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el</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uso</a:t>
            </a:r>
            <a:r>
              <a:rPr lang="en-US" sz="1600" dirty="0">
                <a:solidFill>
                  <a:schemeClr val="accent1"/>
                </a:solidFill>
                <a:latin typeface="Poppins"/>
                <a:ea typeface="Open Sans"/>
                <a:cs typeface="Poppins"/>
              </a:rPr>
              <a:t> de alcohol, tabaco, </a:t>
            </a:r>
            <a:r>
              <a:rPr lang="en-US" sz="1600" dirty="0" err="1">
                <a:solidFill>
                  <a:schemeClr val="accent1"/>
                </a:solidFill>
                <a:latin typeface="Poppins"/>
                <a:ea typeface="Open Sans"/>
                <a:cs typeface="Poppins"/>
              </a:rPr>
              <a:t>productos</a:t>
            </a:r>
            <a:r>
              <a:rPr lang="en-US" sz="1600" dirty="0">
                <a:solidFill>
                  <a:schemeClr val="accent1"/>
                </a:solidFill>
                <a:latin typeface="Poppins"/>
                <a:ea typeface="Open Sans"/>
                <a:cs typeface="Poppins"/>
              </a:rPr>
              <a:t> con </a:t>
            </a:r>
            <a:r>
              <a:rPr lang="en-US" sz="1600" dirty="0" err="1">
                <a:solidFill>
                  <a:schemeClr val="accent1"/>
                </a:solidFill>
                <a:latin typeface="Poppins"/>
                <a:ea typeface="Open Sans"/>
                <a:cs typeface="Poppins"/>
              </a:rPr>
              <a:t>nicotina</a:t>
            </a:r>
            <a:r>
              <a:rPr lang="en-US" sz="1600" dirty="0">
                <a:solidFill>
                  <a:schemeClr val="accent1"/>
                </a:solidFill>
                <a:latin typeface="Poppins"/>
                <a:ea typeface="Open Sans"/>
                <a:cs typeface="Poppins"/>
              </a:rPr>
              <a:t>, marihuana y </a:t>
            </a:r>
            <a:r>
              <a:rPr lang="en-US" sz="1600" dirty="0" err="1">
                <a:solidFill>
                  <a:schemeClr val="accent1"/>
                </a:solidFill>
                <a:latin typeface="Poppins"/>
                <a:ea typeface="Open Sans"/>
                <a:cs typeface="Poppins"/>
              </a:rPr>
              <a:t>otras</a:t>
            </a:r>
            <a:r>
              <a:rPr lang="en-US" sz="1600" dirty="0">
                <a:solidFill>
                  <a:schemeClr val="accent1"/>
                </a:solidFill>
                <a:latin typeface="Poppins"/>
                <a:ea typeface="Open Sans"/>
                <a:cs typeface="Poppins"/>
              </a:rPr>
              <a:t> </a:t>
            </a:r>
            <a:r>
              <a:rPr lang="en-US" sz="1600" dirty="0" err="1">
                <a:solidFill>
                  <a:schemeClr val="accent1"/>
                </a:solidFill>
                <a:latin typeface="Poppins"/>
                <a:ea typeface="Open Sans"/>
                <a:cs typeface="Poppins"/>
              </a:rPr>
              <a:t>drogas</a:t>
            </a:r>
            <a:r>
              <a:rPr lang="en-US" sz="1600" dirty="0">
                <a:solidFill>
                  <a:schemeClr val="accent1"/>
                </a:solidFill>
                <a:latin typeface="Poppins"/>
                <a:ea typeface="Open Sans"/>
                <a:cs typeface="Poppins"/>
              </a:rPr>
              <a:t>.  </a:t>
            </a:r>
          </a:p>
        </p:txBody>
      </p:sp>
      <p:sp>
        <p:nvSpPr>
          <p:cNvPr id="5" name="TextBox 4">
            <a:extLst>
              <a:ext uri="{FF2B5EF4-FFF2-40B4-BE49-F238E27FC236}">
                <a16:creationId xmlns:a16="http://schemas.microsoft.com/office/drawing/2014/main" id="{4D11D225-3C60-C2D4-807F-15F187108B43}"/>
              </a:ext>
            </a:extLst>
          </p:cNvPr>
          <p:cNvSpPr txBox="1"/>
          <p:nvPr/>
        </p:nvSpPr>
        <p:spPr>
          <a:xfrm>
            <a:off x="1127448" y="1108678"/>
            <a:ext cx="9073008" cy="677108"/>
          </a:xfrm>
          <a:prstGeom prst="rect">
            <a:avLst/>
          </a:prstGeom>
          <a:noFill/>
        </p:spPr>
        <p:txBody>
          <a:bodyPr wrap="square" rtlCol="0">
            <a:spAutoFit/>
          </a:bodyPr>
          <a:lstStyle/>
          <a:p>
            <a:r>
              <a:rPr lang="en-US" sz="3800" dirty="0" err="1">
                <a:solidFill>
                  <a:srgbClr val="4361EE"/>
                </a:solidFill>
                <a:latin typeface="Poppins SemiBold" pitchFamily="2" charset="77"/>
                <a:cs typeface="Poppins SemiBold" pitchFamily="2" charset="77"/>
              </a:rPr>
              <a:t>Estándares</a:t>
            </a:r>
            <a:r>
              <a:rPr lang="en-US" sz="3800" dirty="0">
                <a:solidFill>
                  <a:srgbClr val="4361EE"/>
                </a:solidFill>
                <a:latin typeface="Poppins SemiBold" pitchFamily="2" charset="77"/>
                <a:cs typeface="Poppins SemiBold" pitchFamily="2" charset="77"/>
              </a:rPr>
              <a:t> de </a:t>
            </a:r>
            <a:r>
              <a:rPr lang="en-US" sz="3800" dirty="0" err="1">
                <a:solidFill>
                  <a:srgbClr val="4361EE"/>
                </a:solidFill>
                <a:latin typeface="Poppins SemiBold" pitchFamily="2" charset="77"/>
                <a:cs typeface="Poppins SemiBold" pitchFamily="2" charset="77"/>
              </a:rPr>
              <a:t>Aprendizaje</a:t>
            </a:r>
            <a:r>
              <a:rPr lang="en-US" sz="3800" dirty="0">
                <a:solidFill>
                  <a:srgbClr val="4361EE"/>
                </a:solidFill>
                <a:latin typeface="Poppins SemiBold" pitchFamily="2" charset="77"/>
                <a:cs typeface="Poppins SemiBold" pitchFamily="2" charset="77"/>
              </a:rPr>
              <a:t>: Grado 7</a:t>
            </a:r>
          </a:p>
        </p:txBody>
      </p:sp>
    </p:spTree>
    <p:extLst>
      <p:ext uri="{BB962C8B-B14F-4D97-AF65-F5344CB8AC3E}">
        <p14:creationId xmlns:p14="http://schemas.microsoft.com/office/powerpoint/2010/main" val="118850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3CA78-514C-6046-BB73-3EAEFFF83B19}"/>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A2DF4E-1CA7-8BA6-B5D3-7E87EA75019D}"/>
              </a:ext>
            </a:extLst>
          </p:cNvPr>
          <p:cNvSpPr/>
          <p:nvPr/>
        </p:nvSpPr>
        <p:spPr>
          <a:xfrm>
            <a:off x="0" y="-1"/>
            <a:ext cx="9984432" cy="6864654"/>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5">
            <a:extLst>
              <a:ext uri="{FF2B5EF4-FFF2-40B4-BE49-F238E27FC236}">
                <a16:creationId xmlns:a16="http://schemas.microsoft.com/office/drawing/2014/main" id="{A664E150-879D-564D-B678-CC1C2652F3AB}"/>
              </a:ext>
            </a:extLst>
          </p:cNvPr>
          <p:cNvSpPr/>
          <p:nvPr/>
        </p:nvSpPr>
        <p:spPr>
          <a:xfrm>
            <a:off x="1631504" y="2060848"/>
            <a:ext cx="4536504" cy="4001095"/>
          </a:xfrm>
          <a:prstGeom prst="rect">
            <a:avLst/>
          </a:prstGeom>
        </p:spPr>
        <p:txBody>
          <a:bodyPr wrap="square" lIns="91440" tIns="45720" rIns="91440" bIns="45720" anchor="t">
            <a:spAutoFit/>
          </a:bodyPr>
          <a:lstStyle/>
          <a:p>
            <a:pPr>
              <a:buClr>
                <a:srgbClr val="F77217"/>
              </a:buClr>
            </a:pPr>
            <a:r>
              <a:rPr lang="en-US" sz="1600" b="1" dirty="0" err="1">
                <a:solidFill>
                  <a:srgbClr val="00B0F0"/>
                </a:solidFill>
                <a:latin typeface="Poppins SemiBold" pitchFamily="2" charset="77"/>
                <a:ea typeface="Open Sans" panose="020B0606030504020204" pitchFamily="34" charset="0"/>
                <a:cs typeface="Poppins SemiBold" pitchFamily="2" charset="77"/>
              </a:rPr>
              <a:t>Conceptos</a:t>
            </a:r>
            <a:r>
              <a:rPr lang="en-US" sz="1600" b="1" dirty="0">
                <a:solidFill>
                  <a:srgbClr val="00B0F0"/>
                </a:solidFill>
                <a:latin typeface="Poppins SemiBold" pitchFamily="2" charset="77"/>
                <a:ea typeface="Open Sans" panose="020B0606030504020204" pitchFamily="34" charset="0"/>
                <a:cs typeface="Poppins SemiBold" pitchFamily="2" charset="77"/>
              </a:rPr>
              <a:t> </a:t>
            </a:r>
            <a:r>
              <a:rPr lang="en-US" sz="1600" b="1" dirty="0" err="1">
                <a:solidFill>
                  <a:srgbClr val="00B0F0"/>
                </a:solidFill>
                <a:latin typeface="Poppins SemiBold" pitchFamily="2" charset="77"/>
                <a:ea typeface="Open Sans" panose="020B0606030504020204" pitchFamily="34" charset="0"/>
                <a:cs typeface="Poppins SemiBold" pitchFamily="2" charset="77"/>
              </a:rPr>
              <a:t>Esenciales</a:t>
            </a:r>
            <a:r>
              <a:rPr lang="en-US" sz="1600" b="1" dirty="0">
                <a:solidFill>
                  <a:srgbClr val="00B0F0"/>
                </a:solidFill>
                <a:latin typeface="Poppins SemiBold" pitchFamily="2" charset="77"/>
                <a:ea typeface="Open Sans" panose="020B0606030504020204" pitchFamily="34" charset="0"/>
                <a:cs typeface="Poppins SemiBold" pitchFamily="2" charset="77"/>
              </a:rPr>
              <a:t> de </a:t>
            </a:r>
            <a:r>
              <a:rPr lang="en-US" sz="1600" b="1" dirty="0" err="1">
                <a:solidFill>
                  <a:srgbClr val="00B0F0"/>
                </a:solidFill>
                <a:latin typeface="Poppins SemiBold" pitchFamily="2" charset="77"/>
                <a:ea typeface="Open Sans" panose="020B0606030504020204" pitchFamily="34" charset="0"/>
                <a:cs typeface="Poppins SemiBold" pitchFamily="2" charset="77"/>
              </a:rPr>
              <a:t>Salud</a:t>
            </a:r>
            <a:endParaRPr lang="en-US" sz="1600" b="1" dirty="0">
              <a:solidFill>
                <a:srgbClr val="00B0F0"/>
              </a:solidFill>
              <a:latin typeface="Poppins SemiBold" pitchFamily="2" charset="77"/>
              <a:ea typeface="Open Sans" panose="020B0606030504020204" pitchFamily="34" charset="0"/>
              <a:cs typeface="Poppins SemiBold" pitchFamily="2" charset="77"/>
            </a:endParaRPr>
          </a:p>
          <a:p>
            <a:pPr marL="285750" indent="-285750">
              <a:buClr>
                <a:srgbClr val="F77217"/>
              </a:buClr>
              <a:buFont typeface="Wingdings" pitchFamily="2" charset="2"/>
              <a:buChar char="v"/>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12064" algn="l"/>
              </a:tabLst>
            </a:pPr>
            <a:r>
              <a:rPr lang="en-US" sz="1400" b="1" dirty="0">
                <a:solidFill>
                  <a:srgbClr val="F77217"/>
                </a:solidFill>
                <a:latin typeface="Poppins ExtraBold" pitchFamily="2" charset="77"/>
                <a:ea typeface="Open Sans" panose="020B0606030504020204" pitchFamily="34" charset="0"/>
                <a:cs typeface="Poppins ExtraBold" pitchFamily="2" charset="77"/>
              </a:rPr>
              <a:t>8.1.</a:t>
            </a:r>
            <a:r>
              <a:rPr lang="en-US" sz="1400" b="1" dirty="0">
                <a:solidFill>
                  <a:schemeClr val="accent1"/>
                </a:solidFill>
                <a:latin typeface="Poppins" pitchFamily="2" charset="77"/>
                <a:ea typeface="Open Sans" panose="020B0606030504020204" pitchFamily="34" charset="0"/>
                <a:cs typeface="Poppins" pitchFamily="2" charset="77"/>
              </a:rPr>
              <a:t>	</a:t>
            </a:r>
            <a:r>
              <a:rPr lang="en-US" sz="1400" dirty="0">
                <a:solidFill>
                  <a:schemeClr val="accent1"/>
                </a:solidFill>
                <a:latin typeface="Poppins"/>
                <a:ea typeface="Open Sans"/>
                <a:cs typeface="Poppins"/>
              </a:rPr>
              <a:t>El </a:t>
            </a:r>
            <a:r>
              <a:rPr lang="en-US" sz="1400" dirty="0" err="1">
                <a:solidFill>
                  <a:schemeClr val="accent1"/>
                </a:solidFill>
                <a:latin typeface="Poppins"/>
                <a:ea typeface="Open Sans"/>
                <a:cs typeface="Poppins"/>
              </a:rPr>
              <a:t>estudiante</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identificará</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explicará</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conceptos</a:t>
            </a:r>
            <a:r>
              <a:rPr lang="en-US" sz="1400" dirty="0">
                <a:solidFill>
                  <a:schemeClr val="accent1"/>
                </a:solidFill>
                <a:latin typeface="Poppins"/>
                <a:ea typeface="Open Sans"/>
                <a:cs typeface="Poppins"/>
              </a:rPr>
              <a:t> de </a:t>
            </a:r>
            <a:r>
              <a:rPr lang="en-US" sz="1400" dirty="0" err="1">
                <a:solidFill>
                  <a:schemeClr val="accent1"/>
                </a:solidFill>
                <a:latin typeface="Poppins"/>
                <a:ea typeface="Open Sans"/>
                <a:cs typeface="Poppins"/>
              </a:rPr>
              <a:t>salud</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esenciales</a:t>
            </a:r>
            <a:r>
              <a:rPr lang="en-US" sz="1400" dirty="0">
                <a:solidFill>
                  <a:schemeClr val="accent1"/>
                </a:solidFill>
                <a:latin typeface="Poppins"/>
                <a:ea typeface="Open Sans"/>
                <a:cs typeface="Poppins"/>
              </a:rPr>
              <a:t> para 	</a:t>
            </a:r>
            <a:r>
              <a:rPr lang="en-US" sz="1400" dirty="0" err="1">
                <a:solidFill>
                  <a:schemeClr val="accent1"/>
                </a:solidFill>
                <a:latin typeface="Poppins"/>
                <a:ea typeface="Open Sans"/>
                <a:cs typeface="Poppins"/>
              </a:rPr>
              <a:t>demostrar</a:t>
            </a:r>
            <a:r>
              <a:rPr lang="en-US" sz="1400" dirty="0">
                <a:solidFill>
                  <a:schemeClr val="accent1"/>
                </a:solidFill>
                <a:latin typeface="Poppins"/>
                <a:ea typeface="Open Sans"/>
                <a:cs typeface="Poppins"/>
              </a:rPr>
              <a:t> un </a:t>
            </a:r>
            <a:r>
              <a:rPr lang="en-US" sz="1400" dirty="0" err="1">
                <a:solidFill>
                  <a:schemeClr val="accent1"/>
                </a:solidFill>
                <a:latin typeface="Poppins"/>
                <a:ea typeface="Open Sans"/>
                <a:cs typeface="Poppins"/>
              </a:rPr>
              <a:t>entendimiento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sobre</a:t>
            </a:r>
            <a:r>
              <a:rPr lang="en-US" sz="1400" dirty="0">
                <a:solidFill>
                  <a:schemeClr val="accent1"/>
                </a:solidFill>
                <a:latin typeface="Poppins"/>
                <a:ea typeface="Open Sans"/>
                <a:cs typeface="Poppins"/>
              </a:rPr>
              <a:t> la </a:t>
            </a:r>
            <a:r>
              <a:rPr lang="en-US" sz="1400" dirty="0" err="1">
                <a:solidFill>
                  <a:schemeClr val="accent1"/>
                </a:solidFill>
                <a:latin typeface="Poppins"/>
                <a:ea typeface="Open Sans"/>
                <a:cs typeface="Poppins"/>
              </a:rPr>
              <a:t>salud</a:t>
            </a:r>
            <a:r>
              <a:rPr lang="en-US" sz="1400" dirty="0">
                <a:solidFill>
                  <a:schemeClr val="accent1"/>
                </a:solidFill>
                <a:latin typeface="Poppins"/>
                <a:ea typeface="Open Sans"/>
                <a:cs typeface="Poppins"/>
              </a:rPr>
              <a:t> 	personal.</a:t>
            </a:r>
          </a:p>
          <a:p>
            <a:pPr>
              <a:buClr>
                <a:srgbClr val="F77217"/>
              </a:buClr>
              <a:tabLst>
                <a:tab pos="457200" algn="l"/>
                <a:tab pos="576072" algn="l"/>
              </a:tabLst>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76072" algn="l"/>
              </a:tabLst>
            </a:pPr>
            <a:r>
              <a:rPr lang="en-US" sz="1400" b="1" dirty="0" err="1">
                <a:solidFill>
                  <a:srgbClr val="F77217"/>
                </a:solidFill>
                <a:latin typeface="Poppins ExtraBold"/>
                <a:ea typeface="Open Sans"/>
                <a:cs typeface="Poppins ExtraBold"/>
              </a:rPr>
              <a:t>i</a:t>
            </a:r>
            <a:r>
              <a:rPr lang="en-US" sz="1400" b="1" dirty="0">
                <a:solidFill>
                  <a:srgbClr val="F77217"/>
                </a:solidFill>
                <a:latin typeface="Poppins ExtraBold"/>
                <a:ea typeface="Open Sans"/>
                <a:cs typeface="Poppins ExtraBold"/>
              </a:rPr>
              <a:t>.	</a:t>
            </a:r>
            <a:r>
              <a:rPr lang="en-US" sz="1400" dirty="0" err="1">
                <a:solidFill>
                  <a:schemeClr val="accent1"/>
                </a:solidFill>
                <a:latin typeface="Poppins"/>
                <a:ea typeface="Open Sans"/>
                <a:cs typeface="Poppins"/>
              </a:rPr>
              <a:t>Describir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los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efectos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imediatos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duraderos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a:t>
            </a:r>
            <a:r>
              <a:rPr lang="en-US" sz="1400" dirty="0">
                <a:solidFill>
                  <a:schemeClr val="accent1"/>
                </a:solidFill>
                <a:latin typeface="Poppins"/>
                <a:ea typeface="Open Sans"/>
                <a:cs typeface="Poppins"/>
              </a:rPr>
              <a:t> la </a:t>
            </a:r>
            <a:r>
              <a:rPr lang="en-US" sz="1400" dirty="0" err="1">
                <a:solidFill>
                  <a:schemeClr val="accent1"/>
                </a:solidFill>
                <a:latin typeface="Poppins"/>
                <a:ea typeface="Open Sans"/>
                <a:cs typeface="Poppins"/>
              </a:rPr>
              <a:t>salud</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cerebro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por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uso</a:t>
            </a:r>
            <a:r>
              <a:rPr lang="en-US" sz="1400" dirty="0">
                <a:solidFill>
                  <a:schemeClr val="accent1"/>
                </a:solidFill>
                <a:latin typeface="Poppins"/>
                <a:ea typeface="Open Sans"/>
                <a:cs typeface="Poppins"/>
              </a:rPr>
              <a:t> de 	alcohol, tabaco, </a:t>
            </a:r>
            <a:r>
              <a:rPr lang="en-US" sz="1400" dirty="0" err="1">
                <a:solidFill>
                  <a:schemeClr val="accent1"/>
                </a:solidFill>
                <a:latin typeface="Poppins"/>
                <a:ea typeface="Open Sans"/>
                <a:cs typeface="Poppins"/>
              </a:rPr>
              <a:t>productos</a:t>
            </a:r>
            <a:r>
              <a:rPr lang="en-US" sz="1400" dirty="0">
                <a:solidFill>
                  <a:schemeClr val="accent1"/>
                </a:solidFill>
                <a:latin typeface="Poppins"/>
                <a:ea typeface="Open Sans"/>
                <a:cs typeface="Poppins"/>
              </a:rPr>
              <a:t> con </a:t>
            </a:r>
            <a:r>
              <a:rPr lang="en-US" sz="1400" dirty="0" err="1">
                <a:solidFill>
                  <a:schemeClr val="accent1"/>
                </a:solidFill>
                <a:latin typeface="Poppins"/>
                <a:ea typeface="Open Sans"/>
                <a:cs typeface="Poppins"/>
              </a:rPr>
              <a:t>nicotina</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inhalantes</a:t>
            </a:r>
            <a:r>
              <a:rPr lang="en-US" sz="1400" dirty="0">
                <a:solidFill>
                  <a:schemeClr val="accent1"/>
                </a:solidFill>
                <a:latin typeface="Poppins"/>
                <a:ea typeface="Open Sans"/>
                <a:cs typeface="Poppins"/>
              </a:rPr>
              <a:t>, marihuana, </a:t>
            </a:r>
            <a:r>
              <a:rPr lang="en-US" sz="1400" dirty="0" err="1">
                <a:solidFill>
                  <a:schemeClr val="accent1"/>
                </a:solidFill>
                <a:latin typeface="Poppins"/>
                <a:ea typeface="Open Sans"/>
                <a:cs typeface="Poppins"/>
              </a:rPr>
              <a:t>cocaína</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metanfetaminas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opiáceos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esteroides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fármacos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potenciadores</a:t>
            </a:r>
            <a:r>
              <a:rPr lang="en-US" sz="1400" dirty="0">
                <a:solidFill>
                  <a:schemeClr val="accent1"/>
                </a:solidFill>
                <a:latin typeface="Poppins"/>
                <a:ea typeface="Open Sans"/>
                <a:cs typeface="Poppins"/>
              </a:rPr>
              <a:t> del </a:t>
            </a:r>
            <a:r>
              <a:rPr lang="en-US" sz="1400" dirty="0" err="1">
                <a:solidFill>
                  <a:schemeClr val="accent1"/>
                </a:solidFill>
                <a:latin typeface="Poppins"/>
                <a:ea typeface="Open Sans"/>
                <a:cs typeface="Poppins"/>
              </a:rPr>
              <a:t>rendimiento</a:t>
            </a:r>
            <a:r>
              <a:rPr lang="en-US" sz="1400" dirty="0">
                <a:solidFill>
                  <a:schemeClr val="accent1"/>
                </a:solidFill>
                <a:latin typeface="Poppins"/>
                <a:ea typeface="Open Sans"/>
                <a:cs typeface="Poppins"/>
              </a:rPr>
              <a:t>.</a:t>
            </a:r>
          </a:p>
          <a:p>
            <a:pPr>
              <a:buClr>
                <a:srgbClr val="F77217"/>
              </a:buClr>
              <a:tabLst>
                <a:tab pos="457200" algn="l"/>
                <a:tab pos="576072" algn="l"/>
              </a:tabLst>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76072" algn="l"/>
              </a:tabLst>
            </a:pPr>
            <a:r>
              <a:rPr lang="en-US" sz="1400" b="1" dirty="0">
                <a:solidFill>
                  <a:srgbClr val="F77217"/>
                </a:solidFill>
                <a:latin typeface="Poppins ExtraBold"/>
                <a:ea typeface="Open Sans"/>
                <a:cs typeface="Poppins ExtraBold"/>
              </a:rPr>
              <a:t>j .	</a:t>
            </a:r>
            <a:r>
              <a:rPr lang="en-US" sz="1400" dirty="0" err="1">
                <a:solidFill>
                  <a:schemeClr val="accent1"/>
                </a:solidFill>
                <a:latin typeface="Poppins"/>
                <a:ea typeface="Open Sans"/>
                <a:cs typeface="Poppins"/>
              </a:rPr>
              <a:t>Investigar</a:t>
            </a:r>
            <a:r>
              <a:rPr lang="en-US" sz="1400" dirty="0">
                <a:solidFill>
                  <a:schemeClr val="accent1"/>
                </a:solidFill>
                <a:latin typeface="Poppins"/>
                <a:ea typeface="Open Sans"/>
                <a:cs typeface="Poppins"/>
              </a:rPr>
              <a:t> las </a:t>
            </a:r>
            <a:r>
              <a:rPr lang="en-US" sz="1400" dirty="0" err="1">
                <a:solidFill>
                  <a:schemeClr val="accent1"/>
                </a:solidFill>
                <a:latin typeface="Poppins"/>
                <a:ea typeface="Open Sans"/>
                <a:cs typeface="Poppins"/>
              </a:rPr>
              <a:t>señales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sintomas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causas</a:t>
            </a:r>
            <a:r>
              <a:rPr lang="en-US" sz="1400" dirty="0">
                <a:solidFill>
                  <a:schemeClr val="accent1"/>
                </a:solidFill>
                <a:latin typeface="Poppins"/>
                <a:ea typeface="Open Sans"/>
                <a:cs typeface="Poppins"/>
              </a:rPr>
              <a:t> 	de la </a:t>
            </a:r>
            <a:r>
              <a:rPr lang="en-US" sz="1400" dirty="0" err="1">
                <a:solidFill>
                  <a:schemeClr val="accent1"/>
                </a:solidFill>
                <a:latin typeface="Poppins"/>
                <a:ea typeface="Open Sans"/>
                <a:cs typeface="Poppins"/>
              </a:rPr>
              <a:t>adicción</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su</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impacto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a:t>
            </a:r>
            <a:r>
              <a:rPr lang="en-US" sz="1400" dirty="0">
                <a:solidFill>
                  <a:schemeClr val="accent1"/>
                </a:solidFill>
                <a:latin typeface="Poppins"/>
                <a:ea typeface="Open Sans"/>
                <a:cs typeface="Poppins"/>
              </a:rPr>
              <a:t> las 	</a:t>
            </a:r>
            <a:r>
              <a:rPr lang="en-US" sz="1400" dirty="0" err="1">
                <a:solidFill>
                  <a:schemeClr val="accent1"/>
                </a:solidFill>
                <a:latin typeface="Poppins"/>
                <a:ea typeface="Open Sans"/>
                <a:cs typeface="Poppins"/>
              </a:rPr>
              <a:t>relaciones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comportamiento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personales</a:t>
            </a:r>
            <a:r>
              <a:rPr lang="en-US" sz="1400" dirty="0">
                <a:solidFill>
                  <a:schemeClr val="accent1"/>
                </a:solidFill>
                <a:latin typeface="Poppins"/>
                <a:ea typeface="Open Sans"/>
                <a:cs typeface="Poppins"/>
              </a:rPr>
              <a:t>. </a:t>
            </a:r>
          </a:p>
          <a:p>
            <a:pPr>
              <a:buClr>
                <a:srgbClr val="F77217"/>
              </a:buClr>
              <a:tabLst>
                <a:tab pos="457200" algn="l"/>
                <a:tab pos="576072" algn="l"/>
              </a:tabLst>
            </a:pPr>
            <a:endParaRPr lang="en-US" sz="1400" dirty="0">
              <a:solidFill>
                <a:schemeClr val="accent1"/>
              </a:solidFill>
              <a:latin typeface="Poppins"/>
              <a:ea typeface="Open Sans"/>
              <a:cs typeface="Poppins"/>
            </a:endParaRPr>
          </a:p>
        </p:txBody>
      </p:sp>
      <p:sp>
        <p:nvSpPr>
          <p:cNvPr id="7" name="Rectangle 6">
            <a:extLst>
              <a:ext uri="{FF2B5EF4-FFF2-40B4-BE49-F238E27FC236}">
                <a16:creationId xmlns:a16="http://schemas.microsoft.com/office/drawing/2014/main" id="{AFB055B0-E3FF-183D-B665-0F856FCB3BCB}"/>
              </a:ext>
            </a:extLst>
          </p:cNvPr>
          <p:cNvSpPr/>
          <p:nvPr/>
        </p:nvSpPr>
        <p:spPr>
          <a:xfrm>
            <a:off x="6513605" y="2060848"/>
            <a:ext cx="4536504" cy="2923877"/>
          </a:xfrm>
          <a:prstGeom prst="rect">
            <a:avLst/>
          </a:prstGeom>
        </p:spPr>
        <p:txBody>
          <a:bodyPr wrap="square" lIns="91440" tIns="45720" rIns="91440" bIns="45720" anchor="t">
            <a:spAutoFit/>
          </a:bodyPr>
          <a:lstStyle/>
          <a:p>
            <a:pPr>
              <a:buClr>
                <a:srgbClr val="F77217"/>
              </a:buClr>
              <a:tabLst>
                <a:tab pos="457200" algn="l"/>
              </a:tabLst>
            </a:pPr>
            <a:r>
              <a:rPr lang="en-US" sz="1600" b="1" dirty="0" err="1">
                <a:solidFill>
                  <a:srgbClr val="00B0F0"/>
                </a:solidFill>
                <a:latin typeface="Poppins SemiBold" pitchFamily="2" charset="77"/>
                <a:ea typeface="Open Sans" panose="020B0606030504020204" pitchFamily="34" charset="0"/>
                <a:cs typeface="Poppins SemiBold" pitchFamily="2" charset="77"/>
              </a:rPr>
              <a:t>Decisiones</a:t>
            </a:r>
            <a:r>
              <a:rPr lang="en-US" sz="1600" b="1" dirty="0">
                <a:solidFill>
                  <a:srgbClr val="00B0F0"/>
                </a:solidFill>
                <a:latin typeface="Poppins SemiBold" pitchFamily="2" charset="77"/>
                <a:ea typeface="Open Sans" panose="020B0606030504020204" pitchFamily="34" charset="0"/>
                <a:cs typeface="Poppins SemiBold" pitchFamily="2" charset="77"/>
              </a:rPr>
              <a:t> </a:t>
            </a:r>
            <a:r>
              <a:rPr lang="en-US" sz="1600" b="1" dirty="0" err="1">
                <a:solidFill>
                  <a:srgbClr val="00B0F0"/>
                </a:solidFill>
                <a:latin typeface="Poppins SemiBold" pitchFamily="2" charset="77"/>
                <a:ea typeface="Open Sans" panose="020B0606030504020204" pitchFamily="34" charset="0"/>
                <a:cs typeface="Poppins SemiBold" pitchFamily="2" charset="77"/>
              </a:rPr>
              <a:t>Saludables</a:t>
            </a:r>
            <a:r>
              <a:rPr lang="en-US" sz="1600" b="1" dirty="0">
                <a:solidFill>
                  <a:srgbClr val="F77217"/>
                </a:solidFill>
                <a:latin typeface="Poppins SemiBold" pitchFamily="2" charset="77"/>
                <a:ea typeface="Open Sans" panose="020B0606030504020204" pitchFamily="34" charset="0"/>
                <a:cs typeface="Poppins SemiBold" pitchFamily="2" charset="77"/>
              </a:rPr>
              <a:t> </a:t>
            </a:r>
          </a:p>
          <a:p>
            <a:pPr>
              <a:buClr>
                <a:srgbClr val="F77217"/>
              </a:buClr>
              <a:tabLst>
                <a:tab pos="457200" algn="l"/>
                <a:tab pos="512064" algn="l"/>
              </a:tabLst>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12064" algn="l"/>
              </a:tabLst>
            </a:pPr>
            <a:r>
              <a:rPr lang="en-US" sz="1400" b="1" dirty="0">
                <a:solidFill>
                  <a:srgbClr val="F77217"/>
                </a:solidFill>
                <a:latin typeface="Poppins ExtraBold" pitchFamily="2" charset="77"/>
                <a:ea typeface="Open Sans" panose="020B0606030504020204" pitchFamily="34" charset="0"/>
                <a:cs typeface="Poppins ExtraBold" pitchFamily="2" charset="77"/>
              </a:rPr>
              <a:t>8.2.	</a:t>
            </a:r>
            <a:r>
              <a:rPr lang="en-US" sz="1400" dirty="0">
                <a:solidFill>
                  <a:schemeClr val="accent1"/>
                </a:solidFill>
                <a:latin typeface="Poppins"/>
                <a:ea typeface="Open Sans"/>
                <a:cs typeface="Poppins"/>
              </a:rPr>
              <a:t>El </a:t>
            </a:r>
            <a:r>
              <a:rPr lang="en-US" sz="1400" dirty="0" err="1">
                <a:solidFill>
                  <a:schemeClr val="accent1"/>
                </a:solidFill>
                <a:latin typeface="Poppins"/>
                <a:ea typeface="Open Sans"/>
                <a:cs typeface="Poppins"/>
              </a:rPr>
              <a:t>alumno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aplicará</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conceptos</a:t>
            </a:r>
            <a:r>
              <a:rPr lang="en-US" sz="1400" dirty="0">
                <a:solidFill>
                  <a:schemeClr val="accent1"/>
                </a:solidFill>
                <a:latin typeface="Poppins"/>
                <a:ea typeface="Open Sans"/>
                <a:cs typeface="Poppins"/>
              </a:rPr>
              <a:t> y aptitudes 	para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mejor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manejo</a:t>
            </a:r>
            <a:r>
              <a:rPr lang="en-US" sz="1400" dirty="0">
                <a:solidFill>
                  <a:schemeClr val="accent1"/>
                </a:solidFill>
                <a:latin typeface="Poppins"/>
                <a:ea typeface="Open Sans"/>
                <a:cs typeface="Poppins"/>
              </a:rPr>
              <a:t> de </a:t>
            </a:r>
            <a:r>
              <a:rPr lang="en-US" sz="1400" dirty="0" err="1">
                <a:solidFill>
                  <a:schemeClr val="accent1"/>
                </a:solidFill>
                <a:latin typeface="Poppins"/>
                <a:ea typeface="Open Sans"/>
                <a:cs typeface="Poppins"/>
              </a:rPr>
              <a:t>salud</a:t>
            </a:r>
            <a:r>
              <a:rPr lang="en-US" sz="1400" dirty="0">
                <a:solidFill>
                  <a:schemeClr val="accent1"/>
                </a:solidFill>
                <a:latin typeface="Poppins"/>
                <a:ea typeface="Open Sans"/>
                <a:cs typeface="Poppins"/>
              </a:rPr>
              <a:t> personal</a:t>
            </a:r>
          </a:p>
          <a:p>
            <a:pPr>
              <a:buClr>
                <a:srgbClr val="F77217"/>
              </a:buClr>
              <a:tabLst>
                <a:tab pos="457200" algn="l"/>
                <a:tab pos="512064" algn="l"/>
              </a:tabLst>
            </a:pPr>
            <a:r>
              <a:rPr lang="en-US" sz="1400" dirty="0">
                <a:solidFill>
                  <a:schemeClr val="accent1"/>
                </a:solidFill>
                <a:latin typeface="Poppins"/>
                <a:ea typeface="Open Sans"/>
                <a:cs typeface="Poppins"/>
              </a:rPr>
              <a:t>	y familiar.</a:t>
            </a:r>
          </a:p>
          <a:p>
            <a:pPr>
              <a:buClr>
                <a:srgbClr val="F77217"/>
              </a:buClr>
              <a:tabLst>
                <a:tab pos="457200" algn="l"/>
                <a:tab pos="512064" algn="l"/>
              </a:tabLst>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12064" algn="l"/>
              </a:tabLst>
            </a:pPr>
            <a:r>
              <a:rPr lang="en-US" sz="1400" b="1" dirty="0">
                <a:solidFill>
                  <a:srgbClr val="F77217"/>
                </a:solidFill>
                <a:latin typeface="Poppins ExtraBold"/>
                <a:ea typeface="Open Sans"/>
                <a:cs typeface="Poppins ExtraBold"/>
              </a:rPr>
              <a:t>j.          </a:t>
            </a:r>
            <a:r>
              <a:rPr lang="en-US" sz="1400" dirty="0" err="1">
                <a:solidFill>
                  <a:schemeClr val="accent1"/>
                </a:solidFill>
                <a:latin typeface="Poppins"/>
                <a:ea typeface="Open Sans"/>
                <a:cs typeface="Poppins"/>
              </a:rPr>
              <a:t>Expresar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normas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positivas</a:t>
            </a:r>
            <a:r>
              <a:rPr lang="en-US" sz="1400" dirty="0">
                <a:solidFill>
                  <a:schemeClr val="accent1"/>
                </a:solidFill>
                <a:latin typeface="Poppins"/>
                <a:ea typeface="Open Sans"/>
                <a:cs typeface="Poppins"/>
              </a:rPr>
              <a:t> que </a:t>
            </a:r>
            <a:r>
              <a:rPr lang="en-US" sz="1400" dirty="0" err="1">
                <a:solidFill>
                  <a:schemeClr val="accent1"/>
                </a:solidFill>
                <a:latin typeface="Poppins"/>
                <a:ea typeface="Open Sans"/>
                <a:cs typeface="Poppins"/>
              </a:rPr>
              <a:t>expliquen</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por</a:t>
            </a:r>
            <a:r>
              <a:rPr lang="en-US" sz="1400" dirty="0">
                <a:solidFill>
                  <a:schemeClr val="accent1"/>
                </a:solidFill>
                <a:latin typeface="Poppins"/>
                <a:ea typeface="Open Sans"/>
                <a:cs typeface="Poppins"/>
              </a:rPr>
              <a:t> que la </a:t>
            </a:r>
            <a:r>
              <a:rPr lang="en-US" sz="1400" dirty="0" err="1">
                <a:solidFill>
                  <a:schemeClr val="accent1"/>
                </a:solidFill>
                <a:latin typeface="Poppins"/>
                <a:ea typeface="Open Sans"/>
                <a:cs typeface="Poppins"/>
              </a:rPr>
              <a:t>mayoría</a:t>
            </a:r>
            <a:r>
              <a:rPr lang="en-US" sz="1400" dirty="0">
                <a:solidFill>
                  <a:schemeClr val="accent1"/>
                </a:solidFill>
                <a:latin typeface="Poppins"/>
                <a:ea typeface="Open Sans"/>
                <a:cs typeface="Poppins"/>
              </a:rPr>
              <a:t> de adolescents no </a:t>
            </a:r>
            <a:r>
              <a:rPr lang="en-US" sz="1400" dirty="0" err="1">
                <a:solidFill>
                  <a:schemeClr val="accent1"/>
                </a:solidFill>
                <a:latin typeface="Poppins"/>
                <a:ea typeface="Open Sans"/>
                <a:cs typeface="Poppins"/>
              </a:rPr>
              <a:t>usan</a:t>
            </a:r>
            <a:r>
              <a:rPr lang="en-US" sz="1400" dirty="0">
                <a:solidFill>
                  <a:schemeClr val="accent1"/>
                </a:solidFill>
                <a:latin typeface="Poppins"/>
                <a:ea typeface="Open Sans"/>
                <a:cs typeface="Poppins"/>
              </a:rPr>
              <a:t> 	alcohol, tabaco y </a:t>
            </a:r>
            <a:r>
              <a:rPr lang="en-US" sz="1400" dirty="0" err="1">
                <a:solidFill>
                  <a:schemeClr val="accent1"/>
                </a:solidFill>
                <a:latin typeface="Poppins"/>
                <a:ea typeface="Open Sans"/>
                <a:cs typeface="Poppins"/>
              </a:rPr>
              <a:t>opiáceos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recetados</a:t>
            </a:r>
            <a:r>
              <a:rPr lang="en-US" sz="1400" dirty="0">
                <a:solidFill>
                  <a:schemeClr val="accent1"/>
                </a:solidFill>
                <a:latin typeface="Poppins"/>
                <a:ea typeface="Open Sans"/>
                <a:cs typeface="Poppins"/>
              </a:rPr>
              <a:t> 	</a:t>
            </a:r>
          </a:p>
          <a:p>
            <a:pPr>
              <a:buClr>
                <a:srgbClr val="F77217"/>
              </a:buClr>
              <a:tabLst>
                <a:tab pos="457200" algn="l"/>
                <a:tab pos="512064" algn="l"/>
              </a:tabLst>
            </a:pPr>
            <a:r>
              <a:rPr lang="en-US" sz="1400" dirty="0">
                <a:solidFill>
                  <a:schemeClr val="accent1"/>
                </a:solidFill>
                <a:latin typeface="Poppins"/>
                <a:ea typeface="Open Sans"/>
                <a:cs typeface="Poppins"/>
              </a:rPr>
              <a:t>	(</a:t>
            </a:r>
            <a:r>
              <a:rPr lang="en-US" sz="1400" b="1" dirty="0" err="1">
                <a:solidFill>
                  <a:schemeClr val="accent1"/>
                </a:solidFill>
                <a:latin typeface="Poppins" pitchFamily="2" charset="77"/>
                <a:ea typeface="Open Sans"/>
                <a:cs typeface="Poppins" pitchFamily="2" charset="77"/>
              </a:rPr>
              <a:t>ejemplo</a:t>
            </a:r>
            <a:r>
              <a:rPr lang="en-US" sz="1400" b="1" dirty="0">
                <a:solidFill>
                  <a:schemeClr val="accent1"/>
                </a:solidFill>
                <a:latin typeface="Poppins" pitchFamily="2" charset="77"/>
                <a:ea typeface="Open Sans"/>
                <a:cs typeface="Poppins" pitchFamily="2" charset="77"/>
              </a:rPr>
              <a:t>: </a:t>
            </a:r>
            <a:r>
              <a:rPr lang="en-US" sz="1400" dirty="0">
                <a:solidFill>
                  <a:schemeClr val="accent1"/>
                </a:solidFill>
                <a:latin typeface="Poppins"/>
                <a:ea typeface="Open Sans"/>
                <a:cs typeface="Poppins"/>
              </a:rPr>
              <a:t>no </a:t>
            </a:r>
            <a:r>
              <a:rPr lang="en-US" sz="1400" dirty="0" err="1">
                <a:solidFill>
                  <a:schemeClr val="accent1"/>
                </a:solidFill>
                <a:latin typeface="Poppins"/>
                <a:ea typeface="Open Sans"/>
                <a:cs typeface="Poppins"/>
              </a:rPr>
              <a:t>piensan</a:t>
            </a:r>
            <a:r>
              <a:rPr lang="en-US" sz="1400" dirty="0">
                <a:solidFill>
                  <a:schemeClr val="accent1"/>
                </a:solidFill>
                <a:latin typeface="Poppins"/>
                <a:ea typeface="Open Sans"/>
                <a:cs typeface="Poppins"/>
              </a:rPr>
              <a:t> que </a:t>
            </a:r>
            <a:r>
              <a:rPr lang="en-US" sz="1400" dirty="0" err="1">
                <a:solidFill>
                  <a:schemeClr val="accent1"/>
                </a:solidFill>
                <a:latin typeface="Poppins"/>
                <a:ea typeface="Open Sans"/>
                <a:cs typeface="Poppins"/>
              </a:rPr>
              <a:t>su</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uso</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abuso</a:t>
            </a:r>
            <a:r>
              <a:rPr lang="en-US" sz="1400" dirty="0">
                <a:solidFill>
                  <a:schemeClr val="accent1"/>
                </a:solidFill>
                <a:latin typeface="Poppins"/>
                <a:ea typeface="Open Sans"/>
                <a:cs typeface="Poppins"/>
              </a:rPr>
              <a:t> 	son </a:t>
            </a:r>
            <a:r>
              <a:rPr lang="en-US" sz="1400" dirty="0" err="1">
                <a:solidFill>
                  <a:schemeClr val="accent1"/>
                </a:solidFill>
                <a:latin typeface="Poppins"/>
                <a:ea typeface="Open Sans"/>
                <a:cs typeface="Poppins"/>
              </a:rPr>
              <a:t>aceptables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apropiados</a:t>
            </a:r>
            <a:r>
              <a:rPr lang="en-US" sz="1400" dirty="0">
                <a:solidFill>
                  <a:schemeClr val="accent1"/>
                </a:solidFill>
                <a:latin typeface="Poppins"/>
                <a:ea typeface="Open Sans"/>
                <a:cs typeface="Poppins"/>
              </a:rPr>
              <a:t>).</a:t>
            </a:r>
          </a:p>
          <a:p>
            <a:pPr>
              <a:buClr>
                <a:srgbClr val="F77217"/>
              </a:buClr>
            </a:pPr>
            <a:endParaRPr lang="en-US" sz="1400" dirty="0">
              <a:solidFill>
                <a:schemeClr val="accent1"/>
              </a:solidFill>
              <a:latin typeface="Poppins" pitchFamily="2" charset="77"/>
              <a:ea typeface="Open Sans" panose="020B0606030504020204" pitchFamily="34" charset="0"/>
              <a:cs typeface="Poppins" pitchFamily="2" charset="77"/>
            </a:endParaRPr>
          </a:p>
        </p:txBody>
      </p:sp>
      <p:sp>
        <p:nvSpPr>
          <p:cNvPr id="2" name="TextBox 1">
            <a:extLst>
              <a:ext uri="{FF2B5EF4-FFF2-40B4-BE49-F238E27FC236}">
                <a16:creationId xmlns:a16="http://schemas.microsoft.com/office/drawing/2014/main" id="{5DD3FBFB-4D00-EC69-8818-036D0D34260F}"/>
              </a:ext>
            </a:extLst>
          </p:cNvPr>
          <p:cNvSpPr txBox="1"/>
          <p:nvPr/>
        </p:nvSpPr>
        <p:spPr>
          <a:xfrm>
            <a:off x="1127448" y="1108678"/>
            <a:ext cx="9073008" cy="677108"/>
          </a:xfrm>
          <a:prstGeom prst="rect">
            <a:avLst/>
          </a:prstGeom>
          <a:noFill/>
        </p:spPr>
        <p:txBody>
          <a:bodyPr wrap="square" rtlCol="0">
            <a:spAutoFit/>
          </a:bodyPr>
          <a:lstStyle/>
          <a:p>
            <a:r>
              <a:rPr lang="en-US" sz="3800" dirty="0" err="1">
                <a:solidFill>
                  <a:srgbClr val="4361EE"/>
                </a:solidFill>
                <a:latin typeface="Poppins SemiBold" pitchFamily="2" charset="77"/>
                <a:cs typeface="Poppins SemiBold" pitchFamily="2" charset="77"/>
              </a:rPr>
              <a:t>Estándares</a:t>
            </a:r>
            <a:r>
              <a:rPr lang="en-US" sz="3800" dirty="0">
                <a:solidFill>
                  <a:srgbClr val="4361EE"/>
                </a:solidFill>
                <a:latin typeface="Poppins SemiBold" pitchFamily="2" charset="77"/>
                <a:cs typeface="Poppins SemiBold" pitchFamily="2" charset="77"/>
              </a:rPr>
              <a:t> de </a:t>
            </a:r>
            <a:r>
              <a:rPr lang="en-US" sz="3800" dirty="0" err="1">
                <a:solidFill>
                  <a:srgbClr val="4361EE"/>
                </a:solidFill>
                <a:latin typeface="Poppins SemiBold" pitchFamily="2" charset="77"/>
                <a:cs typeface="Poppins SemiBold" pitchFamily="2" charset="77"/>
              </a:rPr>
              <a:t>Aprendizaje</a:t>
            </a:r>
            <a:r>
              <a:rPr lang="en-US" sz="3800" dirty="0">
                <a:solidFill>
                  <a:srgbClr val="4361EE"/>
                </a:solidFill>
                <a:latin typeface="Poppins SemiBold" pitchFamily="2" charset="77"/>
                <a:cs typeface="Poppins SemiBold" pitchFamily="2" charset="77"/>
              </a:rPr>
              <a:t>: Grado 8</a:t>
            </a:r>
          </a:p>
        </p:txBody>
      </p:sp>
    </p:spTree>
    <p:extLst>
      <p:ext uri="{BB962C8B-B14F-4D97-AF65-F5344CB8AC3E}">
        <p14:creationId xmlns:p14="http://schemas.microsoft.com/office/powerpoint/2010/main" val="1987580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D060E-5690-0157-7ECC-E01665D2CFF9}"/>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6024D1-8D55-6EBE-95CE-84F9AFEAA356}"/>
              </a:ext>
            </a:extLst>
          </p:cNvPr>
          <p:cNvSpPr/>
          <p:nvPr/>
        </p:nvSpPr>
        <p:spPr>
          <a:xfrm>
            <a:off x="0" y="-1"/>
            <a:ext cx="9984432" cy="6864654"/>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5">
            <a:extLst>
              <a:ext uri="{FF2B5EF4-FFF2-40B4-BE49-F238E27FC236}">
                <a16:creationId xmlns:a16="http://schemas.microsoft.com/office/drawing/2014/main" id="{A664E150-879D-564D-B678-CC1C2652F3AB}"/>
              </a:ext>
            </a:extLst>
          </p:cNvPr>
          <p:cNvSpPr/>
          <p:nvPr/>
        </p:nvSpPr>
        <p:spPr>
          <a:xfrm>
            <a:off x="1631504" y="2060848"/>
            <a:ext cx="4536504" cy="2277547"/>
          </a:xfrm>
          <a:prstGeom prst="rect">
            <a:avLst/>
          </a:prstGeom>
        </p:spPr>
        <p:txBody>
          <a:bodyPr wrap="square" lIns="91440" tIns="45720" rIns="91440" bIns="45720" anchor="t">
            <a:spAutoFit/>
          </a:bodyPr>
          <a:lstStyle/>
          <a:p>
            <a:pPr>
              <a:buClr>
                <a:srgbClr val="F77217"/>
              </a:buClr>
              <a:tabLst>
                <a:tab pos="457200" algn="l"/>
              </a:tabLst>
            </a:pPr>
            <a:r>
              <a:rPr lang="en-US" sz="1600" b="1" dirty="0" err="1">
                <a:solidFill>
                  <a:srgbClr val="00B0F0"/>
                </a:solidFill>
                <a:latin typeface="Poppins SemiBold" pitchFamily="2" charset="77"/>
                <a:ea typeface="Open Sans" panose="020B0606030504020204" pitchFamily="34" charset="0"/>
                <a:cs typeface="Poppins SemiBold" pitchFamily="2" charset="77"/>
              </a:rPr>
              <a:t>Decisiones</a:t>
            </a:r>
            <a:r>
              <a:rPr lang="en-US" sz="1600" b="1" dirty="0">
                <a:solidFill>
                  <a:srgbClr val="00B0F0"/>
                </a:solidFill>
                <a:latin typeface="Poppins SemiBold" pitchFamily="2" charset="77"/>
                <a:ea typeface="Open Sans" panose="020B0606030504020204" pitchFamily="34" charset="0"/>
                <a:cs typeface="Poppins SemiBold" pitchFamily="2" charset="77"/>
              </a:rPr>
              <a:t> </a:t>
            </a:r>
            <a:r>
              <a:rPr lang="en-US" sz="1600" b="1" dirty="0" err="1">
                <a:solidFill>
                  <a:srgbClr val="00B0F0"/>
                </a:solidFill>
                <a:latin typeface="Poppins SemiBold" pitchFamily="2" charset="77"/>
                <a:ea typeface="Open Sans" panose="020B0606030504020204" pitchFamily="34" charset="0"/>
                <a:cs typeface="Poppins SemiBold" pitchFamily="2" charset="77"/>
              </a:rPr>
              <a:t>Saludables</a:t>
            </a:r>
            <a:r>
              <a:rPr lang="en-US" sz="1600" b="1" dirty="0">
                <a:solidFill>
                  <a:srgbClr val="F77217"/>
                </a:solidFill>
                <a:latin typeface="Poppins SemiBold" pitchFamily="2" charset="77"/>
                <a:ea typeface="Open Sans" panose="020B0606030504020204" pitchFamily="34" charset="0"/>
                <a:cs typeface="Poppins SemiBold" pitchFamily="2" charset="77"/>
              </a:rPr>
              <a:t> </a:t>
            </a:r>
          </a:p>
          <a:p>
            <a:pPr>
              <a:buClr>
                <a:srgbClr val="F77217"/>
              </a:buClr>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12064" algn="l"/>
              </a:tabLst>
            </a:pPr>
            <a:r>
              <a:rPr lang="en-US" sz="1400" b="1" dirty="0">
                <a:solidFill>
                  <a:srgbClr val="F77217"/>
                </a:solidFill>
                <a:latin typeface="Poppins ExtraBold"/>
                <a:ea typeface="Open Sans"/>
                <a:cs typeface="Poppins ExtraBold"/>
              </a:rPr>
              <a:t>9.2</a:t>
            </a:r>
            <a:r>
              <a:rPr lang="en-US" sz="1400" b="1" dirty="0">
                <a:solidFill>
                  <a:schemeClr val="accent1"/>
                </a:solidFill>
                <a:latin typeface="Poppins"/>
                <a:ea typeface="Open Sans"/>
                <a:cs typeface="Poppins"/>
              </a:rPr>
              <a:t>	</a:t>
            </a:r>
            <a:r>
              <a:rPr lang="en-US" sz="1400" dirty="0">
                <a:solidFill>
                  <a:schemeClr val="accent1"/>
                </a:solidFill>
                <a:latin typeface="Poppins"/>
                <a:ea typeface="Open Sans"/>
                <a:cs typeface="Poppins"/>
              </a:rPr>
              <a:t>El </a:t>
            </a:r>
            <a:r>
              <a:rPr lang="en-US" sz="1400" dirty="0" err="1">
                <a:solidFill>
                  <a:schemeClr val="accent1"/>
                </a:solidFill>
                <a:latin typeface="Poppins"/>
                <a:ea typeface="Open Sans"/>
                <a:cs typeface="Poppins"/>
              </a:rPr>
              <a:t>alumno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explicará</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impacto</a:t>
            </a:r>
            <a:r>
              <a:rPr lang="en-US" sz="1400" dirty="0">
                <a:solidFill>
                  <a:schemeClr val="accent1"/>
                </a:solidFill>
                <a:latin typeface="Poppins"/>
                <a:ea typeface="Open Sans"/>
                <a:cs typeface="Poppins"/>
              </a:rPr>
              <a:t> de </a:t>
            </a:r>
            <a:r>
              <a:rPr lang="en-US" sz="1400" dirty="0" err="1">
                <a:solidFill>
                  <a:schemeClr val="accent1"/>
                </a:solidFill>
                <a:latin typeface="Poppins"/>
                <a:ea typeface="Open Sans"/>
                <a:cs typeface="Poppins"/>
              </a:rPr>
              <a:t>los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riesgos</a:t>
            </a:r>
            <a:r>
              <a:rPr lang="en-US" sz="1400" dirty="0">
                <a:solidFill>
                  <a:schemeClr val="accent1"/>
                </a:solidFill>
                <a:latin typeface="Poppins"/>
                <a:ea typeface="Open Sans"/>
                <a:cs typeface="Poppins"/>
              </a:rPr>
              <a:t> e </a:t>
            </a:r>
            <a:r>
              <a:rPr lang="en-US" sz="1400" dirty="0" err="1">
                <a:solidFill>
                  <a:schemeClr val="accent1"/>
                </a:solidFill>
                <a:latin typeface="Poppins"/>
                <a:ea typeface="Open Sans"/>
                <a:cs typeface="Poppins"/>
              </a:rPr>
              <a:t>identificará</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estrategias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recursos</a:t>
            </a:r>
            <a:r>
              <a:rPr lang="en-US" sz="1400" dirty="0">
                <a:solidFill>
                  <a:schemeClr val="accent1"/>
                </a:solidFill>
                <a:latin typeface="Poppins"/>
                <a:ea typeface="Open Sans"/>
                <a:cs typeface="Poppins"/>
              </a:rPr>
              <a:t> 	para reducer </a:t>
            </a:r>
            <a:r>
              <a:rPr lang="en-US" sz="1400" dirty="0" err="1">
                <a:solidFill>
                  <a:schemeClr val="accent1"/>
                </a:solidFill>
                <a:latin typeface="Poppins"/>
                <a:ea typeface="Open Sans"/>
                <a:cs typeface="Poppins"/>
              </a:rPr>
              <a:t>riesgos</a:t>
            </a:r>
            <a:r>
              <a:rPr lang="en-US" sz="1400" dirty="0">
                <a:solidFill>
                  <a:schemeClr val="accent1"/>
                </a:solidFill>
                <a:latin typeface="Poppins"/>
                <a:ea typeface="Open Sans"/>
                <a:cs typeface="Poppins"/>
              </a:rPr>
              <a:t>.</a:t>
            </a:r>
          </a:p>
          <a:p>
            <a:pPr>
              <a:buClr>
                <a:srgbClr val="F77217"/>
              </a:buClr>
              <a:tabLst>
                <a:tab pos="457200" algn="l"/>
                <a:tab pos="512064" algn="l"/>
              </a:tabLst>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457200" algn="l"/>
                <a:tab pos="512064" algn="l"/>
              </a:tabLst>
            </a:pPr>
            <a:r>
              <a:rPr lang="en-US" sz="1400" b="1" dirty="0">
                <a:solidFill>
                  <a:srgbClr val="F77217"/>
                </a:solidFill>
                <a:latin typeface="Poppins ExtraBold"/>
                <a:ea typeface="Open Sans"/>
                <a:cs typeface="Poppins ExtraBold"/>
              </a:rPr>
              <a:t>e.      	</a:t>
            </a:r>
            <a:r>
              <a:rPr lang="en-US" sz="1400" dirty="0" err="1">
                <a:solidFill>
                  <a:schemeClr val="accent1"/>
                </a:solidFill>
                <a:latin typeface="Poppins"/>
                <a:ea typeface="Open Sans"/>
                <a:cs typeface="Poppins"/>
              </a:rPr>
              <a:t>Identificar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hábitos</a:t>
            </a:r>
            <a:r>
              <a:rPr lang="en-US" sz="1400" dirty="0">
                <a:solidFill>
                  <a:schemeClr val="accent1"/>
                </a:solidFill>
                <a:latin typeface="Poppins"/>
                <a:ea typeface="Open Sans"/>
                <a:cs typeface="Poppins"/>
              </a:rPr>
              <a:t> que </a:t>
            </a:r>
            <a:r>
              <a:rPr lang="en-US" sz="1400" dirty="0" err="1">
                <a:solidFill>
                  <a:schemeClr val="accent1"/>
                </a:solidFill>
                <a:latin typeface="Poppins"/>
                <a:ea typeface="Open Sans"/>
                <a:cs typeface="Poppins"/>
              </a:rPr>
              <a:t>contribuyen</a:t>
            </a:r>
            <a:r>
              <a:rPr lang="en-US" sz="1400" dirty="0">
                <a:solidFill>
                  <a:schemeClr val="accent1"/>
                </a:solidFill>
                <a:latin typeface="Poppins"/>
                <a:ea typeface="Open Sans"/>
                <a:cs typeface="Poppins"/>
              </a:rPr>
              <a:t> a males 	</a:t>
            </a:r>
            <a:r>
              <a:rPr lang="en-US" sz="1400" dirty="0" err="1">
                <a:solidFill>
                  <a:schemeClr val="accent1"/>
                </a:solidFill>
                <a:latin typeface="Poppins"/>
                <a:ea typeface="Open Sans"/>
                <a:cs typeface="Poppins"/>
              </a:rPr>
              <a:t>cardíacos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infarto</a:t>
            </a:r>
            <a:r>
              <a:rPr lang="en-US" sz="1400" dirty="0">
                <a:solidFill>
                  <a:schemeClr val="accent1"/>
                </a:solidFill>
                <a:latin typeface="Poppins"/>
                <a:ea typeface="Open Sans"/>
                <a:cs typeface="Poppins"/>
              </a:rPr>
              <a:t> cerebral, cancer, 	</a:t>
            </a:r>
            <a:r>
              <a:rPr lang="en-US" sz="1400" dirty="0" err="1">
                <a:solidFill>
                  <a:schemeClr val="accent1"/>
                </a:solidFill>
                <a:latin typeface="Poppins"/>
                <a:ea typeface="Open Sans"/>
                <a:cs typeface="Poppins"/>
              </a:rPr>
              <a:t>obesidad</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otras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enfermedades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condiciones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crónicas</a:t>
            </a:r>
            <a:r>
              <a:rPr lang="en-US" sz="1400" dirty="0">
                <a:solidFill>
                  <a:schemeClr val="accent1"/>
                </a:solidFill>
                <a:latin typeface="Poppins"/>
                <a:ea typeface="Open Sans"/>
                <a:cs typeface="Poppins"/>
              </a:rPr>
              <a:t>.</a:t>
            </a:r>
          </a:p>
        </p:txBody>
      </p:sp>
      <p:sp>
        <p:nvSpPr>
          <p:cNvPr id="7" name="Rectangle 6">
            <a:extLst>
              <a:ext uri="{FF2B5EF4-FFF2-40B4-BE49-F238E27FC236}">
                <a16:creationId xmlns:a16="http://schemas.microsoft.com/office/drawing/2014/main" id="{AFB055B0-E3FF-183D-B665-0F856FCB3BCB}"/>
              </a:ext>
            </a:extLst>
          </p:cNvPr>
          <p:cNvSpPr/>
          <p:nvPr/>
        </p:nvSpPr>
        <p:spPr>
          <a:xfrm>
            <a:off x="6513605" y="1970611"/>
            <a:ext cx="4536504" cy="3139321"/>
          </a:xfrm>
          <a:prstGeom prst="rect">
            <a:avLst/>
          </a:prstGeom>
        </p:spPr>
        <p:txBody>
          <a:bodyPr wrap="square" lIns="91440" tIns="45720" rIns="91440" bIns="45720" anchor="t">
            <a:spAutoFit/>
          </a:bodyPr>
          <a:lstStyle/>
          <a:p>
            <a:pPr>
              <a:buClr>
                <a:srgbClr val="F77217"/>
              </a:buClr>
            </a:pPr>
            <a:endParaRPr lang="en-US" sz="1600" b="1" dirty="0">
              <a:solidFill>
                <a:srgbClr val="F77217"/>
              </a:solidFill>
              <a:latin typeface="Poppins ExtraBold" pitchFamily="2" charset="77"/>
              <a:ea typeface="Open Sans" panose="020B0606030504020204" pitchFamily="34" charset="0"/>
              <a:cs typeface="Poppins ExtraBold" pitchFamily="2" charset="77"/>
            </a:endParaRPr>
          </a:p>
          <a:p>
            <a:pPr>
              <a:buClr>
                <a:srgbClr val="F77217"/>
              </a:buClr>
            </a:pPr>
            <a:endParaRPr lang="en-US" sz="1400" b="1" dirty="0">
              <a:solidFill>
                <a:srgbClr val="F77217"/>
              </a:solidFill>
              <a:latin typeface="Poppins ExtraBold" pitchFamily="2" charset="77"/>
              <a:ea typeface="Open Sans" panose="020B0606030504020204" pitchFamily="34" charset="0"/>
              <a:cs typeface="Poppins ExtraBold" pitchFamily="2" charset="77"/>
            </a:endParaRPr>
          </a:p>
          <a:p>
            <a:pPr>
              <a:buClr>
                <a:srgbClr val="F77217"/>
              </a:buClr>
              <a:tabLst>
                <a:tab pos="393192" algn="l"/>
                <a:tab pos="457200" algn="l"/>
              </a:tabLst>
            </a:pPr>
            <a:r>
              <a:rPr lang="en-US" sz="1400" b="1" dirty="0">
                <a:solidFill>
                  <a:srgbClr val="F77217"/>
                </a:solidFill>
                <a:latin typeface="Poppins ExtraBold"/>
                <a:ea typeface="Open Sans"/>
                <a:cs typeface="Poppins ExtraBold"/>
              </a:rPr>
              <a:t>h.      </a:t>
            </a:r>
            <a:r>
              <a:rPr lang="en-US" sz="1400" dirty="0" err="1">
                <a:solidFill>
                  <a:schemeClr val="accent1"/>
                </a:solidFill>
                <a:latin typeface="Poppins"/>
                <a:ea typeface="Open Sans"/>
                <a:cs typeface="Poppins"/>
              </a:rPr>
              <a:t>Evaluar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los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efectos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por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uso</a:t>
            </a:r>
            <a:r>
              <a:rPr lang="en-US" sz="1400" dirty="0">
                <a:solidFill>
                  <a:schemeClr val="accent1"/>
                </a:solidFill>
                <a:latin typeface="Poppins"/>
                <a:ea typeface="Open Sans"/>
                <a:cs typeface="Poppins"/>
              </a:rPr>
              <a:t> del alcohol y 	</a:t>
            </a:r>
            <a:r>
              <a:rPr lang="en-US" sz="1400" dirty="0" err="1">
                <a:solidFill>
                  <a:schemeClr val="accent1"/>
                </a:solidFill>
                <a:latin typeface="Poppins"/>
                <a:ea typeface="Open Sans"/>
                <a:cs typeface="Poppins"/>
              </a:rPr>
              <a:t>otras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drogas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cuerpo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humano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funciones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cerebrales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comportamiento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Describir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los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beneficios</a:t>
            </a:r>
            <a:r>
              <a:rPr lang="en-US" sz="1400" dirty="0">
                <a:solidFill>
                  <a:schemeClr val="accent1"/>
                </a:solidFill>
                <a:latin typeface="Poppins"/>
                <a:ea typeface="Open Sans"/>
                <a:cs typeface="Poppins"/>
              </a:rPr>
              <a:t> a la </a:t>
            </a:r>
            <a:r>
              <a:rPr lang="en-US" sz="1400" dirty="0" err="1">
                <a:solidFill>
                  <a:schemeClr val="accent1"/>
                </a:solidFill>
                <a:latin typeface="Poppins"/>
                <a:ea typeface="Open Sans"/>
                <a:cs typeface="Poppins"/>
              </a:rPr>
              <a:t>salud</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asociados</a:t>
            </a:r>
            <a:r>
              <a:rPr lang="en-US" sz="1400" dirty="0">
                <a:solidFill>
                  <a:schemeClr val="accent1"/>
                </a:solidFill>
                <a:latin typeface="Poppins"/>
                <a:ea typeface="Open Sans"/>
                <a:cs typeface="Poppins"/>
              </a:rPr>
              <a:t> 	con la </a:t>
            </a:r>
            <a:r>
              <a:rPr lang="en-US" sz="1400" dirty="0" err="1">
                <a:solidFill>
                  <a:schemeClr val="accent1"/>
                </a:solidFill>
                <a:latin typeface="Poppins"/>
                <a:ea typeface="Open Sans"/>
                <a:cs typeface="Poppins"/>
              </a:rPr>
              <a:t>abstinencia</a:t>
            </a:r>
            <a:r>
              <a:rPr lang="en-US" sz="1400" dirty="0">
                <a:solidFill>
                  <a:schemeClr val="accent1"/>
                </a:solidFill>
                <a:latin typeface="Poppins"/>
                <a:ea typeface="Open Sans"/>
                <a:cs typeface="Poppins"/>
              </a:rPr>
              <a:t> al alcohol, tabaco y 	</a:t>
            </a:r>
            <a:r>
              <a:rPr lang="en-US" sz="1400" dirty="0" err="1">
                <a:solidFill>
                  <a:schemeClr val="accent1"/>
                </a:solidFill>
                <a:latin typeface="Poppins"/>
                <a:ea typeface="Open Sans"/>
                <a:cs typeface="Poppins"/>
              </a:rPr>
              <a:t>otras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drogas</a:t>
            </a:r>
            <a:r>
              <a:rPr lang="en-US" sz="1400" dirty="0">
                <a:solidFill>
                  <a:schemeClr val="accent1"/>
                </a:solidFill>
                <a:latin typeface="Poppins"/>
                <a:ea typeface="Open Sans"/>
                <a:cs typeface="Poppins"/>
              </a:rPr>
              <a:t>. </a:t>
            </a:r>
          </a:p>
          <a:p>
            <a:pPr>
              <a:buClr>
                <a:srgbClr val="F77217"/>
              </a:buClr>
              <a:tabLst>
                <a:tab pos="393192" algn="l"/>
                <a:tab pos="457200" algn="l"/>
              </a:tabLst>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tabLst>
                <a:tab pos="393192" algn="l"/>
                <a:tab pos="457200" algn="l"/>
              </a:tabLst>
            </a:pPr>
            <a:r>
              <a:rPr lang="en-US" sz="1400" b="1" dirty="0" err="1">
                <a:solidFill>
                  <a:srgbClr val="F77217"/>
                </a:solidFill>
                <a:latin typeface="Poppins ExtraBold"/>
                <a:ea typeface="Open Sans"/>
                <a:cs typeface="Poppins ExtraBold"/>
              </a:rPr>
              <a:t>i</a:t>
            </a:r>
            <a:r>
              <a:rPr lang="en-US" sz="1400" b="1" dirty="0">
                <a:solidFill>
                  <a:srgbClr val="F77217"/>
                </a:solidFill>
                <a:latin typeface="Poppins ExtraBold"/>
                <a:ea typeface="Open Sans"/>
                <a:cs typeface="Poppins ExtraBold"/>
              </a:rPr>
              <a:t>.       	</a:t>
            </a:r>
            <a:r>
              <a:rPr lang="en-US" sz="1400" dirty="0" err="1">
                <a:solidFill>
                  <a:schemeClr val="accent1"/>
                </a:solidFill>
                <a:latin typeface="Poppins"/>
                <a:ea typeface="Open Sans"/>
                <a:cs typeface="Poppins"/>
              </a:rPr>
              <a:t>Desarrollar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estándares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personales</a:t>
            </a:r>
            <a:r>
              <a:rPr lang="en-US" sz="1400" dirty="0">
                <a:solidFill>
                  <a:schemeClr val="accent1"/>
                </a:solidFill>
                <a:latin typeface="Poppins"/>
                <a:ea typeface="Open Sans"/>
                <a:cs typeface="Poppins"/>
              </a:rPr>
              <a:t> para 	</a:t>
            </a:r>
            <a:r>
              <a:rPr lang="en-US" sz="1400" dirty="0" err="1">
                <a:solidFill>
                  <a:schemeClr val="accent1"/>
                </a:solidFill>
                <a:latin typeface="Poppins"/>
                <a:ea typeface="Open Sans"/>
                <a:cs typeface="Poppins"/>
              </a:rPr>
              <a:t>evitar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uso</a:t>
            </a:r>
            <a:r>
              <a:rPr lang="en-US" sz="1400" dirty="0">
                <a:solidFill>
                  <a:schemeClr val="accent1"/>
                </a:solidFill>
                <a:latin typeface="Poppins"/>
                <a:ea typeface="Open Sans"/>
                <a:cs typeface="Poppins"/>
              </a:rPr>
              <a:t> de alcohol, tabaco, </a:t>
            </a:r>
            <a:r>
              <a:rPr lang="en-US" sz="1400" dirty="0" err="1">
                <a:solidFill>
                  <a:schemeClr val="accent1"/>
                </a:solidFill>
                <a:latin typeface="Poppins"/>
                <a:ea typeface="Open Sans"/>
                <a:cs typeface="Poppins"/>
              </a:rPr>
              <a:t>otras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drogas</a:t>
            </a:r>
            <a:r>
              <a:rPr lang="en-US" sz="1400" dirty="0">
                <a:solidFill>
                  <a:schemeClr val="accent1"/>
                </a:solidFill>
                <a:latin typeface="Poppins"/>
                <a:ea typeface="Open Sans"/>
                <a:cs typeface="Poppins"/>
              </a:rPr>
              <a:t>, y para </a:t>
            </a:r>
            <a:r>
              <a:rPr lang="en-US" sz="1400" dirty="0" err="1">
                <a:solidFill>
                  <a:schemeClr val="accent1"/>
                </a:solidFill>
                <a:latin typeface="Poppins"/>
                <a:ea typeface="Open Sans"/>
                <a:cs typeface="Poppins"/>
              </a:rPr>
              <a:t>dejar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malos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habitos</a:t>
            </a:r>
            <a:r>
              <a:rPr lang="en-US" sz="1400" dirty="0">
                <a:solidFill>
                  <a:schemeClr val="accent1"/>
                </a:solidFill>
                <a:latin typeface="Poppins"/>
                <a:ea typeface="Open Sans"/>
                <a:cs typeface="Poppins"/>
              </a:rPr>
              <a:t>.</a:t>
            </a:r>
          </a:p>
          <a:p>
            <a:pPr>
              <a:buClr>
                <a:srgbClr val="F77217"/>
              </a:buClr>
            </a:pPr>
            <a:endParaRPr lang="en-US" sz="1400" dirty="0">
              <a:solidFill>
                <a:schemeClr val="accent1"/>
              </a:solidFill>
              <a:latin typeface="Poppins" pitchFamily="2" charset="77"/>
              <a:ea typeface="Open Sans" panose="020B0606030504020204" pitchFamily="34" charset="0"/>
              <a:cs typeface="Poppins" pitchFamily="2" charset="77"/>
            </a:endParaRPr>
          </a:p>
          <a:p>
            <a:pPr>
              <a:buClr>
                <a:srgbClr val="F77217"/>
              </a:buClr>
            </a:pPr>
            <a:endParaRPr lang="en-US" sz="1400" dirty="0">
              <a:solidFill>
                <a:schemeClr val="accent1"/>
              </a:solidFill>
              <a:latin typeface="Poppins" pitchFamily="2" charset="77"/>
              <a:ea typeface="Open Sans" panose="020B0606030504020204" pitchFamily="34" charset="0"/>
              <a:cs typeface="Poppins" pitchFamily="2" charset="77"/>
            </a:endParaRPr>
          </a:p>
        </p:txBody>
      </p:sp>
      <p:sp>
        <p:nvSpPr>
          <p:cNvPr id="2" name="TextBox 1">
            <a:extLst>
              <a:ext uri="{FF2B5EF4-FFF2-40B4-BE49-F238E27FC236}">
                <a16:creationId xmlns:a16="http://schemas.microsoft.com/office/drawing/2014/main" id="{B4B08846-B55F-6165-F24D-68E46FB2F4F8}"/>
              </a:ext>
            </a:extLst>
          </p:cNvPr>
          <p:cNvSpPr txBox="1"/>
          <p:nvPr/>
        </p:nvSpPr>
        <p:spPr>
          <a:xfrm>
            <a:off x="1127448" y="1108678"/>
            <a:ext cx="9073008" cy="677108"/>
          </a:xfrm>
          <a:prstGeom prst="rect">
            <a:avLst/>
          </a:prstGeom>
          <a:noFill/>
        </p:spPr>
        <p:txBody>
          <a:bodyPr wrap="square" rtlCol="0">
            <a:spAutoFit/>
          </a:bodyPr>
          <a:lstStyle/>
          <a:p>
            <a:r>
              <a:rPr lang="en-US" sz="3800" dirty="0" err="1">
                <a:solidFill>
                  <a:srgbClr val="4361EE"/>
                </a:solidFill>
                <a:latin typeface="Poppins SemiBold" pitchFamily="2" charset="77"/>
                <a:cs typeface="Poppins SemiBold" pitchFamily="2" charset="77"/>
              </a:rPr>
              <a:t>Estándares</a:t>
            </a:r>
            <a:r>
              <a:rPr lang="en-US" sz="3800" dirty="0">
                <a:solidFill>
                  <a:srgbClr val="4361EE"/>
                </a:solidFill>
                <a:latin typeface="Poppins SemiBold" pitchFamily="2" charset="77"/>
                <a:cs typeface="Poppins SemiBold" pitchFamily="2" charset="77"/>
              </a:rPr>
              <a:t> de </a:t>
            </a:r>
            <a:r>
              <a:rPr lang="en-US" sz="3800" dirty="0" err="1">
                <a:solidFill>
                  <a:srgbClr val="4361EE"/>
                </a:solidFill>
                <a:latin typeface="Poppins SemiBold" pitchFamily="2" charset="77"/>
                <a:cs typeface="Poppins SemiBold" pitchFamily="2" charset="77"/>
              </a:rPr>
              <a:t>Aprendizaje</a:t>
            </a:r>
            <a:r>
              <a:rPr lang="en-US" sz="3800" dirty="0">
                <a:solidFill>
                  <a:srgbClr val="4361EE"/>
                </a:solidFill>
                <a:latin typeface="Poppins SemiBold" pitchFamily="2" charset="77"/>
                <a:cs typeface="Poppins SemiBold" pitchFamily="2" charset="77"/>
              </a:rPr>
              <a:t>: Grado 9</a:t>
            </a:r>
          </a:p>
        </p:txBody>
      </p:sp>
    </p:spTree>
    <p:extLst>
      <p:ext uri="{BB962C8B-B14F-4D97-AF65-F5344CB8AC3E}">
        <p14:creationId xmlns:p14="http://schemas.microsoft.com/office/powerpoint/2010/main" val="3239712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23C2A8-0064-5E96-D2C9-367F7D548FC4}"/>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DE1A31-6502-AA6A-463C-EAD333A29512}"/>
              </a:ext>
            </a:extLst>
          </p:cNvPr>
          <p:cNvSpPr/>
          <p:nvPr/>
        </p:nvSpPr>
        <p:spPr>
          <a:xfrm>
            <a:off x="0" y="-1"/>
            <a:ext cx="9984432" cy="6864654"/>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6825DAE-1FB9-4B82-C850-E9EAF0A5C8A7}"/>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5">
            <a:extLst>
              <a:ext uri="{FF2B5EF4-FFF2-40B4-BE49-F238E27FC236}">
                <a16:creationId xmlns:a16="http://schemas.microsoft.com/office/drawing/2014/main" id="{A664E150-879D-564D-B678-CC1C2652F3AB}"/>
              </a:ext>
            </a:extLst>
          </p:cNvPr>
          <p:cNvSpPr/>
          <p:nvPr/>
        </p:nvSpPr>
        <p:spPr>
          <a:xfrm>
            <a:off x="1501452" y="2132856"/>
            <a:ext cx="8554987" cy="3020058"/>
          </a:xfrm>
          <a:prstGeom prst="rect">
            <a:avLst/>
          </a:prstGeom>
        </p:spPr>
        <p:txBody>
          <a:bodyPr wrap="square" lIns="91440" tIns="45720" rIns="91440" bIns="45720" anchor="t">
            <a:spAutoFit/>
          </a:bodyPr>
          <a:lstStyle/>
          <a:p>
            <a:pPr>
              <a:lnSpc>
                <a:spcPct val="150000"/>
              </a:lnSpc>
              <a:buClr>
                <a:srgbClr val="F77217"/>
              </a:buClr>
            </a:pPr>
            <a:r>
              <a:rPr lang="en-US" sz="1600" b="1" dirty="0" err="1">
                <a:solidFill>
                  <a:srgbClr val="00B0F0"/>
                </a:solidFill>
                <a:latin typeface="Poppins SemiBold" pitchFamily="2" charset="77"/>
                <a:ea typeface="Open Sans" panose="020B0606030504020204" pitchFamily="34" charset="0"/>
                <a:cs typeface="Poppins SemiBold" pitchFamily="2" charset="77"/>
              </a:rPr>
              <a:t>Conceptos</a:t>
            </a:r>
            <a:r>
              <a:rPr lang="en-US" sz="1600" b="1" dirty="0">
                <a:solidFill>
                  <a:srgbClr val="00B0F0"/>
                </a:solidFill>
                <a:latin typeface="Poppins SemiBold" pitchFamily="2" charset="77"/>
                <a:ea typeface="Open Sans" panose="020B0606030504020204" pitchFamily="34" charset="0"/>
                <a:cs typeface="Poppins SemiBold" pitchFamily="2" charset="77"/>
              </a:rPr>
              <a:t> </a:t>
            </a:r>
            <a:r>
              <a:rPr lang="en-US" sz="1600" b="1" dirty="0" err="1">
                <a:solidFill>
                  <a:srgbClr val="00B0F0"/>
                </a:solidFill>
                <a:latin typeface="Poppins SemiBold" pitchFamily="2" charset="77"/>
                <a:ea typeface="Open Sans" panose="020B0606030504020204" pitchFamily="34" charset="0"/>
                <a:cs typeface="Poppins SemiBold" pitchFamily="2" charset="77"/>
              </a:rPr>
              <a:t>Esenciales</a:t>
            </a:r>
            <a:r>
              <a:rPr lang="en-US" sz="1600" b="1" dirty="0">
                <a:solidFill>
                  <a:srgbClr val="00B0F0"/>
                </a:solidFill>
                <a:latin typeface="Poppins SemiBold" pitchFamily="2" charset="77"/>
                <a:ea typeface="Open Sans" panose="020B0606030504020204" pitchFamily="34" charset="0"/>
                <a:cs typeface="Poppins SemiBold" pitchFamily="2" charset="77"/>
              </a:rPr>
              <a:t> de </a:t>
            </a:r>
            <a:r>
              <a:rPr lang="en-US" sz="1600" b="1" dirty="0" err="1">
                <a:solidFill>
                  <a:srgbClr val="00B0F0"/>
                </a:solidFill>
                <a:latin typeface="Poppins SemiBold" pitchFamily="2" charset="77"/>
                <a:ea typeface="Open Sans" panose="020B0606030504020204" pitchFamily="34" charset="0"/>
                <a:cs typeface="Poppins SemiBold" pitchFamily="2" charset="77"/>
              </a:rPr>
              <a:t>Salud</a:t>
            </a:r>
            <a:endParaRPr lang="en-US" sz="1600" b="1" dirty="0">
              <a:solidFill>
                <a:srgbClr val="00B0F0"/>
              </a:solidFill>
              <a:latin typeface="Poppins SemiBold" pitchFamily="2" charset="77"/>
              <a:ea typeface="Open Sans" panose="020B0606030504020204" pitchFamily="34" charset="0"/>
              <a:cs typeface="Poppins SemiBold" pitchFamily="2" charset="77"/>
            </a:endParaRPr>
          </a:p>
          <a:p>
            <a:pPr>
              <a:lnSpc>
                <a:spcPct val="150000"/>
              </a:lnSpc>
              <a:buClr>
                <a:srgbClr val="F77217"/>
              </a:buClr>
            </a:pPr>
            <a:endParaRPr lang="en-US" sz="1400" b="1" dirty="0">
              <a:solidFill>
                <a:srgbClr val="00B0F0"/>
              </a:solidFill>
              <a:latin typeface="Poppins SemiBold"/>
              <a:ea typeface="Open Sans"/>
              <a:cs typeface="Poppins SemiBold"/>
            </a:endParaRPr>
          </a:p>
          <a:p>
            <a:pPr>
              <a:buClr>
                <a:srgbClr val="F77217"/>
              </a:buClr>
              <a:tabLst>
                <a:tab pos="457200" algn="l"/>
                <a:tab pos="512064" algn="l"/>
              </a:tabLst>
            </a:pPr>
            <a:r>
              <a:rPr lang="en-US" sz="1400" b="1" dirty="0">
                <a:solidFill>
                  <a:srgbClr val="F77217"/>
                </a:solidFill>
                <a:latin typeface="Poppins SemiBold"/>
                <a:ea typeface="Open Sans"/>
                <a:cs typeface="Poppins SemiBold"/>
              </a:rPr>
              <a:t>10.1    	</a:t>
            </a:r>
            <a:r>
              <a:rPr lang="en-US" sz="1400" dirty="0">
                <a:solidFill>
                  <a:schemeClr val="accent1"/>
                </a:solidFill>
                <a:latin typeface="Poppins"/>
                <a:ea typeface="Open Sans"/>
                <a:cs typeface="Poppins"/>
              </a:rPr>
              <a:t>El </a:t>
            </a:r>
            <a:r>
              <a:rPr lang="en-US" sz="1400" dirty="0" err="1">
                <a:solidFill>
                  <a:schemeClr val="accent1"/>
                </a:solidFill>
                <a:latin typeface="Poppins"/>
                <a:ea typeface="Open Sans"/>
                <a:cs typeface="Poppins"/>
              </a:rPr>
              <a:t>alumno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demostrará</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entendimiento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sobre</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conceptos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saludables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habitos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habilidades</a:t>
            </a:r>
            <a:r>
              <a:rPr lang="en-US" sz="1400" dirty="0">
                <a:solidFill>
                  <a:schemeClr val="accent1"/>
                </a:solidFill>
                <a:latin typeface="Poppins"/>
                <a:ea typeface="Open Sans"/>
                <a:cs typeface="Poppins"/>
              </a:rPr>
              <a:t> 	que </a:t>
            </a:r>
            <a:r>
              <a:rPr lang="en-US" sz="1400" dirty="0" err="1">
                <a:solidFill>
                  <a:schemeClr val="accent1"/>
                </a:solidFill>
                <a:latin typeface="Poppins"/>
                <a:ea typeface="Open Sans"/>
                <a:cs typeface="Poppins"/>
              </a:rPr>
              <a:t>reducen</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riesgos</a:t>
            </a:r>
            <a:r>
              <a:rPr lang="en-US" sz="1400" dirty="0">
                <a:solidFill>
                  <a:schemeClr val="accent1"/>
                </a:solidFill>
                <a:latin typeface="Poppins"/>
                <a:ea typeface="Open Sans"/>
                <a:cs typeface="Poppins"/>
              </a:rPr>
              <a:t> a la </a:t>
            </a:r>
            <a:r>
              <a:rPr lang="en-US" sz="1400" dirty="0" err="1">
                <a:solidFill>
                  <a:schemeClr val="accent1"/>
                </a:solidFill>
                <a:latin typeface="Poppins"/>
                <a:ea typeface="Open Sans"/>
                <a:cs typeface="Poppins"/>
              </a:rPr>
              <a:t>salud</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mejoran</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bienestar</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propio</a:t>
            </a:r>
            <a:r>
              <a:rPr lang="en-US" sz="1400" dirty="0">
                <a:solidFill>
                  <a:schemeClr val="accent1"/>
                </a:solidFill>
                <a:latin typeface="Poppins"/>
                <a:ea typeface="Open Sans"/>
                <a:cs typeface="Poppins"/>
              </a:rPr>
              <a:t> y de </a:t>
            </a:r>
            <a:r>
              <a:rPr lang="en-US" sz="1400" dirty="0" err="1">
                <a:solidFill>
                  <a:schemeClr val="accent1"/>
                </a:solidFill>
                <a:latin typeface="Poppins"/>
                <a:ea typeface="Open Sans"/>
                <a:cs typeface="Poppins"/>
              </a:rPr>
              <a:t>otros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a:t>
            </a:r>
            <a:r>
              <a:rPr lang="en-US" sz="1400" dirty="0">
                <a:solidFill>
                  <a:schemeClr val="accent1"/>
                </a:solidFill>
                <a:latin typeface="Poppins"/>
                <a:ea typeface="Open Sans"/>
                <a:cs typeface="Poppins"/>
              </a:rPr>
              <a:t> sus </a:t>
            </a:r>
            <a:r>
              <a:rPr lang="en-US" sz="1400" dirty="0" err="1">
                <a:solidFill>
                  <a:schemeClr val="accent1"/>
                </a:solidFill>
                <a:latin typeface="Poppins"/>
                <a:ea typeface="Open Sans"/>
                <a:cs typeface="Poppins"/>
              </a:rPr>
              <a:t>vidas</a:t>
            </a:r>
            <a:r>
              <a:rPr lang="en-US" sz="1400" dirty="0">
                <a:solidFill>
                  <a:schemeClr val="accent1"/>
                </a:solidFill>
                <a:latin typeface="Poppins"/>
                <a:ea typeface="Open Sans"/>
                <a:cs typeface="Poppins"/>
              </a:rPr>
              <a:t>.</a:t>
            </a:r>
          </a:p>
          <a:p>
            <a:pPr>
              <a:buClr>
                <a:srgbClr val="F77217"/>
              </a:buClr>
              <a:tabLst>
                <a:tab pos="457200" algn="l"/>
                <a:tab pos="512064" algn="l"/>
              </a:tabLst>
            </a:pPr>
            <a:endParaRPr lang="en-ID" sz="1400" dirty="0">
              <a:solidFill>
                <a:schemeClr val="accent1"/>
              </a:solidFill>
              <a:latin typeface="Poppins"/>
              <a:ea typeface="Open Sans"/>
              <a:cs typeface="Poppins"/>
            </a:endParaRPr>
          </a:p>
          <a:p>
            <a:pPr>
              <a:buClr>
                <a:srgbClr val="F77217"/>
              </a:buClr>
              <a:tabLst>
                <a:tab pos="457200" algn="l"/>
                <a:tab pos="512064" algn="l"/>
              </a:tabLst>
            </a:pPr>
            <a:r>
              <a:rPr lang="en-US" sz="1400" b="1" dirty="0">
                <a:solidFill>
                  <a:srgbClr val="F77217"/>
                </a:solidFill>
                <a:latin typeface="Poppins SemiBold"/>
                <a:ea typeface="Open Sans"/>
                <a:cs typeface="Poppins SemiBold"/>
              </a:rPr>
              <a:t>g.</a:t>
            </a:r>
            <a:r>
              <a:rPr lang="en-US" sz="1400" b="1"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Investigar</a:t>
            </a:r>
            <a:r>
              <a:rPr lang="en-US" sz="1400" dirty="0">
                <a:solidFill>
                  <a:schemeClr val="accent1"/>
                </a:solidFill>
                <a:latin typeface="Poppins"/>
                <a:ea typeface="Open Sans"/>
                <a:cs typeface="Poppins"/>
              </a:rPr>
              <a:t> las </a:t>
            </a:r>
            <a:r>
              <a:rPr lang="en-US" sz="1400" dirty="0" err="1">
                <a:solidFill>
                  <a:schemeClr val="accent1"/>
                </a:solidFill>
                <a:latin typeface="Poppins"/>
                <a:ea typeface="Open Sans"/>
                <a:cs typeface="Poppins"/>
              </a:rPr>
              <a:t>tendencias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factores</a:t>
            </a:r>
            <a:r>
              <a:rPr lang="en-US" sz="1400" dirty="0">
                <a:solidFill>
                  <a:schemeClr val="accent1"/>
                </a:solidFill>
                <a:latin typeface="Poppins"/>
                <a:ea typeface="Open Sans"/>
                <a:cs typeface="Poppins"/>
              </a:rPr>
              <a:t> que </a:t>
            </a:r>
            <a:r>
              <a:rPr lang="en-US" sz="1400" dirty="0" err="1">
                <a:solidFill>
                  <a:schemeClr val="accent1"/>
                </a:solidFill>
                <a:latin typeface="Poppins"/>
                <a:ea typeface="Open Sans"/>
                <a:cs typeface="Poppins"/>
              </a:rPr>
              <a:t>contribuyen</a:t>
            </a:r>
            <a:r>
              <a:rPr lang="en-US" sz="1400" dirty="0">
                <a:solidFill>
                  <a:schemeClr val="accent1"/>
                </a:solidFill>
                <a:latin typeface="Poppins"/>
                <a:ea typeface="Open Sans"/>
                <a:cs typeface="Poppins"/>
              </a:rPr>
              <a:t> al </a:t>
            </a:r>
            <a:r>
              <a:rPr lang="en-US" sz="1400" dirty="0" err="1">
                <a:solidFill>
                  <a:schemeClr val="accent1"/>
                </a:solidFill>
                <a:latin typeface="Poppins"/>
                <a:ea typeface="Open Sans"/>
                <a:cs typeface="Poppins"/>
              </a:rPr>
              <a:t>uso</a:t>
            </a:r>
            <a:r>
              <a:rPr lang="en-US" sz="1400" dirty="0">
                <a:solidFill>
                  <a:schemeClr val="accent1"/>
                </a:solidFill>
                <a:latin typeface="Poppins"/>
                <a:ea typeface="Open Sans"/>
                <a:cs typeface="Poppins"/>
              </a:rPr>
              <a:t>/</a:t>
            </a:r>
            <a:r>
              <a:rPr lang="en-US" sz="1400" dirty="0" err="1">
                <a:solidFill>
                  <a:schemeClr val="accent1"/>
                </a:solidFill>
                <a:latin typeface="Poppins"/>
                <a:ea typeface="Open Sans"/>
                <a:cs typeface="Poppins"/>
              </a:rPr>
              <a:t>abuso</a:t>
            </a:r>
            <a:r>
              <a:rPr lang="en-US" sz="1400" dirty="0">
                <a:solidFill>
                  <a:schemeClr val="accent1"/>
                </a:solidFill>
                <a:latin typeface="Poppins"/>
                <a:ea typeface="Open Sans"/>
                <a:cs typeface="Poppins"/>
              </a:rPr>
              <a:t> entre adolescents y a 	la </a:t>
            </a:r>
            <a:r>
              <a:rPr lang="en-US" sz="1400" dirty="0" err="1">
                <a:solidFill>
                  <a:schemeClr val="accent1"/>
                </a:solidFill>
                <a:latin typeface="Poppins"/>
                <a:ea typeface="Open Sans"/>
                <a:cs typeface="Poppins"/>
              </a:rPr>
              <a:t>abstinencia</a:t>
            </a:r>
            <a:r>
              <a:rPr lang="en-US" sz="1400" dirty="0">
                <a:solidFill>
                  <a:schemeClr val="accent1"/>
                </a:solidFill>
                <a:latin typeface="Poppins"/>
                <a:ea typeface="Open Sans"/>
                <a:cs typeface="Poppins"/>
              </a:rPr>
              <a:t> de alcohol, tabaco, </a:t>
            </a:r>
            <a:r>
              <a:rPr lang="en-US" sz="1400" dirty="0" err="1">
                <a:solidFill>
                  <a:schemeClr val="accent1"/>
                </a:solidFill>
                <a:latin typeface="Poppins"/>
                <a:ea typeface="Open Sans"/>
                <a:cs typeface="Poppins"/>
              </a:rPr>
              <a:t>productos</a:t>
            </a:r>
            <a:r>
              <a:rPr lang="en-US" sz="1400" dirty="0">
                <a:solidFill>
                  <a:schemeClr val="accent1"/>
                </a:solidFill>
                <a:latin typeface="Poppins"/>
                <a:ea typeface="Open Sans"/>
                <a:cs typeface="Poppins"/>
              </a:rPr>
              <a:t> que </a:t>
            </a:r>
            <a:r>
              <a:rPr lang="en-US" sz="1400" dirty="0" err="1">
                <a:solidFill>
                  <a:schemeClr val="accent1"/>
                </a:solidFill>
                <a:latin typeface="Poppins"/>
                <a:ea typeface="Open Sans"/>
                <a:cs typeface="Poppins"/>
              </a:rPr>
              <a:t>contienen</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nicotina</a:t>
            </a:r>
            <a:r>
              <a:rPr lang="en-US" sz="1400" dirty="0">
                <a:solidFill>
                  <a:schemeClr val="accent1"/>
                </a:solidFill>
                <a:latin typeface="Poppins"/>
                <a:ea typeface="Open Sans"/>
                <a:cs typeface="Poppins"/>
              </a:rPr>
              <a:t> (E-Cigs) </a:t>
            </a:r>
            <a:r>
              <a:rPr lang="en-US" sz="1400" dirty="0" err="1">
                <a:solidFill>
                  <a:schemeClr val="accent1"/>
                </a:solidFill>
                <a:latin typeface="Poppins"/>
                <a:ea typeface="Open Sans"/>
                <a:cs typeface="Poppins"/>
              </a:rPr>
              <a:t>opiáceos</a:t>
            </a:r>
            <a:r>
              <a:rPr lang="en-US" sz="1400" dirty="0">
                <a:solidFill>
                  <a:schemeClr val="accent1"/>
                </a:solidFill>
                <a:latin typeface="Poppins"/>
                <a:ea typeface="Open Sans"/>
                <a:cs typeface="Poppins"/>
              </a:rPr>
              <a:t> y 	</a:t>
            </a:r>
            <a:r>
              <a:rPr lang="en-US" sz="1400" dirty="0" err="1">
                <a:solidFill>
                  <a:schemeClr val="accent1"/>
                </a:solidFill>
                <a:latin typeface="Poppins"/>
                <a:ea typeface="Open Sans"/>
                <a:cs typeface="Poppins"/>
              </a:rPr>
              <a:t>otras</a:t>
            </a:r>
            <a:r>
              <a:rPr lang="en-US" sz="1400" dirty="0">
                <a:solidFill>
                  <a:schemeClr val="accent1"/>
                </a:solidFill>
                <a:latin typeface="Poppins"/>
                <a:ea typeface="Open Sans"/>
                <a:cs typeface="Poppins"/>
              </a:rPr>
              <a:t> Drogas y </a:t>
            </a:r>
            <a:r>
              <a:rPr lang="en-US" sz="1400" dirty="0" err="1">
                <a:solidFill>
                  <a:schemeClr val="accent1"/>
                </a:solidFill>
                <a:latin typeface="Poppins"/>
                <a:ea typeface="Open Sans"/>
                <a:cs typeface="Poppins"/>
              </a:rPr>
              <a:t>su</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impacto</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en</a:t>
            </a:r>
            <a:r>
              <a:rPr lang="en-US" sz="1400" dirty="0">
                <a:solidFill>
                  <a:schemeClr val="accent1"/>
                </a:solidFill>
                <a:latin typeface="Poppins"/>
                <a:ea typeface="Open Sans"/>
                <a:cs typeface="Poppins"/>
              </a:rPr>
              <a:t> la </a:t>
            </a:r>
            <a:r>
              <a:rPr lang="en-US" sz="1400" dirty="0" err="1">
                <a:solidFill>
                  <a:schemeClr val="accent1"/>
                </a:solidFill>
                <a:latin typeface="Poppins"/>
                <a:ea typeface="Open Sans"/>
                <a:cs typeface="Poppins"/>
              </a:rPr>
              <a:t>comunidad</a:t>
            </a:r>
            <a:r>
              <a:rPr lang="en-US" sz="1400" dirty="0">
                <a:solidFill>
                  <a:schemeClr val="accent1"/>
                </a:solidFill>
                <a:latin typeface="Poppins"/>
                <a:ea typeface="Open Sans"/>
                <a:cs typeface="Poppins"/>
              </a:rPr>
              <a:t>.</a:t>
            </a:r>
          </a:p>
          <a:p>
            <a:pPr>
              <a:buClr>
                <a:srgbClr val="F77217"/>
              </a:buClr>
              <a:tabLst>
                <a:tab pos="457200" algn="l"/>
                <a:tab pos="512064" algn="l"/>
              </a:tabLst>
            </a:pPr>
            <a:endParaRPr lang="en-US" sz="1400" dirty="0">
              <a:solidFill>
                <a:schemeClr val="accent1"/>
              </a:solidFill>
              <a:latin typeface="Poppins"/>
              <a:ea typeface="Open Sans"/>
              <a:cs typeface="Poppins"/>
            </a:endParaRPr>
          </a:p>
          <a:p>
            <a:pPr>
              <a:buClr>
                <a:srgbClr val="F77217"/>
              </a:buClr>
              <a:tabLst>
                <a:tab pos="457200" algn="l"/>
                <a:tab pos="512064" algn="l"/>
              </a:tabLst>
            </a:pPr>
            <a:r>
              <a:rPr lang="en-US" sz="1400" b="1" dirty="0">
                <a:solidFill>
                  <a:srgbClr val="F77217"/>
                </a:solidFill>
                <a:latin typeface="Poppins SemiBold"/>
                <a:ea typeface="Open Sans"/>
                <a:cs typeface="Poppins SemiBold"/>
              </a:rPr>
              <a:t>h.	</a:t>
            </a:r>
            <a:r>
              <a:rPr lang="en-US" sz="1400" dirty="0" err="1">
                <a:solidFill>
                  <a:schemeClr val="accent1"/>
                </a:solidFill>
                <a:latin typeface="Poppins"/>
                <a:ea typeface="Open Sans"/>
                <a:cs typeface="Poppins"/>
              </a:rPr>
              <a:t>Evaluar</a:t>
            </a:r>
            <a:r>
              <a:rPr lang="en-US" sz="1400" dirty="0">
                <a:solidFill>
                  <a:schemeClr val="accent1"/>
                </a:solidFill>
                <a:latin typeface="Poppins"/>
                <a:ea typeface="Open Sans"/>
                <a:cs typeface="Poppins"/>
              </a:rPr>
              <a:t> la </a:t>
            </a:r>
            <a:r>
              <a:rPr lang="en-US" sz="1400" dirty="0" err="1">
                <a:solidFill>
                  <a:schemeClr val="accent1"/>
                </a:solidFill>
                <a:latin typeface="Poppins"/>
                <a:ea typeface="Open Sans"/>
                <a:cs typeface="Poppins"/>
              </a:rPr>
              <a:t>relación</a:t>
            </a:r>
            <a:r>
              <a:rPr lang="en-US" sz="1400" dirty="0">
                <a:solidFill>
                  <a:schemeClr val="accent1"/>
                </a:solidFill>
                <a:latin typeface="Poppins"/>
                <a:ea typeface="Open Sans"/>
                <a:cs typeface="Poppins"/>
              </a:rPr>
              <a:t> casual entre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tabaco, alcohol, </a:t>
            </a:r>
            <a:r>
              <a:rPr lang="en-US" sz="1400" dirty="0" err="1">
                <a:solidFill>
                  <a:schemeClr val="accent1"/>
                </a:solidFill>
                <a:latin typeface="Poppins"/>
                <a:ea typeface="Open Sans"/>
                <a:cs typeface="Poppins"/>
              </a:rPr>
              <a:t>inhalantes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el</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uso</a:t>
            </a:r>
            <a:r>
              <a:rPr lang="en-US" sz="1400" dirty="0">
                <a:solidFill>
                  <a:schemeClr val="accent1"/>
                </a:solidFill>
                <a:latin typeface="Poppins"/>
                <a:ea typeface="Open Sans"/>
                <a:cs typeface="Poppins"/>
              </a:rPr>
              <a:t> de </a:t>
            </a:r>
            <a:r>
              <a:rPr lang="en-US" sz="1400" dirty="0" err="1">
                <a:solidFill>
                  <a:schemeClr val="accent1"/>
                </a:solidFill>
                <a:latin typeface="Poppins"/>
                <a:ea typeface="Open Sans"/>
                <a:cs typeface="Poppins"/>
              </a:rPr>
              <a:t>otras</a:t>
            </a:r>
            <a:r>
              <a:rPr lang="en-US" sz="1400" dirty="0">
                <a:solidFill>
                  <a:schemeClr val="accent1"/>
                </a:solidFill>
                <a:latin typeface="Poppins"/>
                <a:ea typeface="Open Sans"/>
                <a:cs typeface="Poppins"/>
              </a:rPr>
              <a:t> </a:t>
            </a:r>
            <a:r>
              <a:rPr lang="en-US" sz="1400" dirty="0" err="1">
                <a:solidFill>
                  <a:schemeClr val="accent1"/>
                </a:solidFill>
                <a:latin typeface="Poppins"/>
                <a:ea typeface="Open Sans"/>
                <a:cs typeface="Poppins"/>
              </a:rPr>
              <a:t>drogas</a:t>
            </a:r>
            <a:r>
              <a:rPr lang="en-US" sz="1400" dirty="0">
                <a:solidFill>
                  <a:schemeClr val="accent1"/>
                </a:solidFill>
                <a:latin typeface="Poppins"/>
                <a:ea typeface="Open Sans"/>
                <a:cs typeface="Poppins"/>
              </a:rPr>
              <a:t> y 	males </a:t>
            </a:r>
            <a:r>
              <a:rPr lang="en-US" sz="1400" dirty="0" err="1">
                <a:solidFill>
                  <a:schemeClr val="accent1"/>
                </a:solidFill>
                <a:latin typeface="Poppins"/>
                <a:ea typeface="Open Sans"/>
                <a:cs typeface="Poppins"/>
              </a:rPr>
              <a:t>crónicos</a:t>
            </a:r>
            <a:r>
              <a:rPr lang="en-US" sz="1400" dirty="0">
                <a:solidFill>
                  <a:schemeClr val="accent1"/>
                </a:solidFill>
                <a:latin typeface="Poppins"/>
                <a:ea typeface="Open Sans"/>
                <a:cs typeface="Poppins"/>
              </a:rPr>
              <a:t>.</a:t>
            </a:r>
          </a:p>
          <a:p>
            <a:pPr marL="342900" indent="-342900">
              <a:lnSpc>
                <a:spcPct val="150000"/>
              </a:lnSpc>
              <a:buClr>
                <a:srgbClr val="F77217"/>
              </a:buClr>
              <a:buAutoNum type="alphaLcPeriod" startAt="8"/>
              <a:tabLst>
                <a:tab pos="457200" algn="l"/>
                <a:tab pos="512064" algn="l"/>
              </a:tabLst>
            </a:pPr>
            <a:endParaRPr lang="en-US" sz="1400" dirty="0">
              <a:solidFill>
                <a:schemeClr val="accent1"/>
              </a:solidFill>
              <a:latin typeface="Poppins"/>
              <a:ea typeface="Open Sans"/>
              <a:cs typeface="Poppins"/>
            </a:endParaRPr>
          </a:p>
        </p:txBody>
      </p:sp>
      <p:sp>
        <p:nvSpPr>
          <p:cNvPr id="2" name="TextBox 1">
            <a:extLst>
              <a:ext uri="{FF2B5EF4-FFF2-40B4-BE49-F238E27FC236}">
                <a16:creationId xmlns:a16="http://schemas.microsoft.com/office/drawing/2014/main" id="{8BC4F5C9-A233-44A0-B68D-4D39D29B475B}"/>
              </a:ext>
            </a:extLst>
          </p:cNvPr>
          <p:cNvSpPr txBox="1"/>
          <p:nvPr/>
        </p:nvSpPr>
        <p:spPr>
          <a:xfrm>
            <a:off x="1127448" y="1108678"/>
            <a:ext cx="9073008" cy="677108"/>
          </a:xfrm>
          <a:prstGeom prst="rect">
            <a:avLst/>
          </a:prstGeom>
          <a:noFill/>
        </p:spPr>
        <p:txBody>
          <a:bodyPr wrap="square" rtlCol="0">
            <a:spAutoFit/>
          </a:bodyPr>
          <a:lstStyle/>
          <a:p>
            <a:r>
              <a:rPr lang="en-US" sz="3800" dirty="0" err="1">
                <a:solidFill>
                  <a:srgbClr val="4361EE"/>
                </a:solidFill>
                <a:latin typeface="Poppins SemiBold" pitchFamily="2" charset="77"/>
                <a:cs typeface="Poppins SemiBold" pitchFamily="2" charset="77"/>
              </a:rPr>
              <a:t>Estándares</a:t>
            </a:r>
            <a:r>
              <a:rPr lang="en-US" sz="3800" dirty="0">
                <a:solidFill>
                  <a:srgbClr val="4361EE"/>
                </a:solidFill>
                <a:latin typeface="Poppins SemiBold" pitchFamily="2" charset="77"/>
                <a:cs typeface="Poppins SemiBold" pitchFamily="2" charset="77"/>
              </a:rPr>
              <a:t> de </a:t>
            </a:r>
            <a:r>
              <a:rPr lang="en-US" sz="3800" dirty="0" err="1">
                <a:solidFill>
                  <a:srgbClr val="4361EE"/>
                </a:solidFill>
                <a:latin typeface="Poppins SemiBold" pitchFamily="2" charset="77"/>
                <a:cs typeface="Poppins SemiBold" pitchFamily="2" charset="77"/>
              </a:rPr>
              <a:t>Aprendizaje</a:t>
            </a:r>
            <a:r>
              <a:rPr lang="en-US" sz="3800" dirty="0">
                <a:solidFill>
                  <a:srgbClr val="4361EE"/>
                </a:solidFill>
                <a:latin typeface="Poppins SemiBold" pitchFamily="2" charset="77"/>
                <a:cs typeface="Poppins SemiBold" pitchFamily="2" charset="77"/>
              </a:rPr>
              <a:t>: Grado 10</a:t>
            </a:r>
          </a:p>
        </p:txBody>
      </p:sp>
    </p:spTree>
    <p:extLst>
      <p:ext uri="{BB962C8B-B14F-4D97-AF65-F5344CB8AC3E}">
        <p14:creationId xmlns:p14="http://schemas.microsoft.com/office/powerpoint/2010/main" val="30127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89D1738-8A04-004A-814F-74288B2F4958}"/>
              </a:ext>
            </a:extLst>
          </p:cNvPr>
          <p:cNvSpPr/>
          <p:nvPr/>
        </p:nvSpPr>
        <p:spPr>
          <a:xfrm>
            <a:off x="-126999" y="549276"/>
            <a:ext cx="5054599" cy="5759450"/>
          </a:xfrm>
          <a:prstGeom prst="roundRect">
            <a:avLst>
              <a:gd name="adj" fmla="val 1721"/>
            </a:avLst>
          </a:prstGeom>
          <a:solidFill>
            <a:schemeClr val="bg1"/>
          </a:soli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3FD0ECAD-5BD3-104B-A054-AB2DB52C9ACC}"/>
              </a:ext>
            </a:extLst>
          </p:cNvPr>
          <p:cNvSpPr txBox="1"/>
          <p:nvPr/>
        </p:nvSpPr>
        <p:spPr>
          <a:xfrm>
            <a:off x="5484844" y="408221"/>
            <a:ext cx="6241820" cy="1077218"/>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La </a:t>
            </a:r>
            <a:r>
              <a:rPr lang="en-US" sz="3600" dirty="0" err="1">
                <a:solidFill>
                  <a:srgbClr val="4361EE"/>
                </a:solidFill>
                <a:latin typeface="Poppins SemiBold" pitchFamily="2" charset="77"/>
                <a:cs typeface="Poppins SemiBold" pitchFamily="2" charset="77"/>
              </a:rPr>
              <a:t>verdad</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sobre</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el</a:t>
            </a:r>
            <a:r>
              <a:rPr lang="en-US" sz="3600" dirty="0">
                <a:solidFill>
                  <a:srgbClr val="4361EE"/>
                </a:solidFill>
                <a:latin typeface="Poppins SemiBold" pitchFamily="2" charset="77"/>
                <a:cs typeface="Poppins SemiBold" pitchFamily="2" charset="77"/>
              </a:rPr>
              <a:t> tabaco</a:t>
            </a:r>
          </a:p>
          <a:p>
            <a:r>
              <a:rPr lang="en-US" sz="2800" dirty="0">
                <a:solidFill>
                  <a:srgbClr val="F77217"/>
                </a:solidFill>
                <a:latin typeface="Poppins SemiBold" pitchFamily="2" charset="77"/>
                <a:cs typeface="Poppins SemiBold" pitchFamily="2" charset="77"/>
              </a:rPr>
              <a:t>Lo que </a:t>
            </a:r>
            <a:r>
              <a:rPr lang="en-US" sz="2800" dirty="0" err="1">
                <a:solidFill>
                  <a:srgbClr val="F77217"/>
                </a:solidFill>
                <a:latin typeface="Poppins SemiBold" pitchFamily="2" charset="77"/>
                <a:cs typeface="Poppins SemiBold" pitchFamily="2" charset="77"/>
              </a:rPr>
              <a:t>necesita</a:t>
            </a:r>
            <a:r>
              <a:rPr lang="en-US" sz="2800" dirty="0">
                <a:solidFill>
                  <a:srgbClr val="F77217"/>
                </a:solidFill>
                <a:latin typeface="Poppins SemiBold" pitchFamily="2" charset="77"/>
                <a:cs typeface="Poppins SemiBold" pitchFamily="2" charset="77"/>
              </a:rPr>
              <a:t> saber</a:t>
            </a:r>
          </a:p>
        </p:txBody>
      </p:sp>
      <p:sp>
        <p:nvSpPr>
          <p:cNvPr id="16" name="Rectangle 15">
            <a:extLst>
              <a:ext uri="{FF2B5EF4-FFF2-40B4-BE49-F238E27FC236}">
                <a16:creationId xmlns:a16="http://schemas.microsoft.com/office/drawing/2014/main" id="{32071C22-41C7-294C-A774-426E412B7B3D}"/>
              </a:ext>
            </a:extLst>
          </p:cNvPr>
          <p:cNvSpPr/>
          <p:nvPr/>
        </p:nvSpPr>
        <p:spPr>
          <a:xfrm>
            <a:off x="6672065" y="1916832"/>
            <a:ext cx="4752528" cy="830997"/>
          </a:xfrm>
          <a:prstGeom prst="rect">
            <a:avLst/>
          </a:prstGeom>
        </p:spPr>
        <p:txBody>
          <a:bodyPr wrap="square">
            <a:spAutoFit/>
          </a:bodyPr>
          <a:lstStyle/>
          <a:p>
            <a:r>
              <a:rPr lang="en-US" sz="1600" dirty="0">
                <a:solidFill>
                  <a:srgbClr val="154BE6"/>
                </a:solidFill>
                <a:latin typeface="Poppins Medium" pitchFamily="2" charset="77"/>
                <a:ea typeface="Open Sans" panose="020B0606030504020204" pitchFamily="34" charset="0"/>
                <a:cs typeface="Poppins Medium" pitchFamily="2" charset="77"/>
              </a:rPr>
              <a:t>El tabaco </a:t>
            </a:r>
            <a:r>
              <a:rPr lang="en-US" sz="1600" dirty="0" err="1">
                <a:solidFill>
                  <a:srgbClr val="154BE6"/>
                </a:solidFill>
                <a:latin typeface="Poppins Medium" pitchFamily="2" charset="77"/>
                <a:ea typeface="Open Sans" panose="020B0606030504020204" pitchFamily="34" charset="0"/>
                <a:cs typeface="Poppins Medium" pitchFamily="2" charset="77"/>
              </a:rPr>
              <a:t>en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los</a:t>
            </a:r>
            <a:r>
              <a:rPr lang="en-US" sz="1600" dirty="0">
                <a:solidFill>
                  <a:srgbClr val="154BE6"/>
                </a:solidFill>
                <a:latin typeface="Poppins Medium" pitchFamily="2" charset="77"/>
                <a:ea typeface="Open Sans" panose="020B0606030504020204" pitchFamily="34" charset="0"/>
                <a:cs typeface="Poppins Medium" pitchFamily="2" charset="77"/>
              </a:rPr>
              <a:t> cigarillos </a:t>
            </a:r>
            <a:r>
              <a:rPr lang="en-US" sz="1600" dirty="0" err="1">
                <a:solidFill>
                  <a:srgbClr val="154BE6"/>
                </a:solidFill>
                <a:latin typeface="Poppins Medium" pitchFamily="2" charset="77"/>
                <a:ea typeface="Open Sans" panose="020B0606030504020204" pitchFamily="34" charset="0"/>
                <a:cs typeface="Poppins Medium" pitchFamily="2" charset="77"/>
              </a:rPr>
              <a:t>contiene</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nicotina</a:t>
            </a:r>
            <a:r>
              <a:rPr lang="en-US" sz="1600" dirty="0">
                <a:solidFill>
                  <a:srgbClr val="154BE6"/>
                </a:solidFill>
                <a:latin typeface="Poppins Medium" pitchFamily="2" charset="77"/>
                <a:ea typeface="Open Sans" panose="020B0606030504020204" pitchFamily="34" charset="0"/>
                <a:cs typeface="Poppins Medium" pitchFamily="2" charset="77"/>
              </a:rPr>
              <a:t> – </a:t>
            </a:r>
            <a:r>
              <a:rPr lang="en-US" sz="1600" dirty="0" err="1">
                <a:solidFill>
                  <a:srgbClr val="154BE6"/>
                </a:solidFill>
                <a:latin typeface="Poppins Medium" pitchFamily="2" charset="77"/>
                <a:ea typeface="Open Sans" panose="020B0606030504020204" pitchFamily="34" charset="0"/>
                <a:cs typeface="Poppins Medium" pitchFamily="2" charset="77"/>
              </a:rPr>
              <a:t>el</a:t>
            </a:r>
            <a:r>
              <a:rPr lang="en-US" sz="1600" dirty="0">
                <a:solidFill>
                  <a:srgbClr val="154BE6"/>
                </a:solidFill>
                <a:latin typeface="Poppins Medium" pitchFamily="2" charset="77"/>
                <a:ea typeface="Open Sans" panose="020B0606030504020204" pitchFamily="34" charset="0"/>
                <a:cs typeface="Poppins Medium" pitchFamily="2" charset="77"/>
              </a:rPr>
              <a:t> ingredient </a:t>
            </a:r>
            <a:r>
              <a:rPr lang="en-US" sz="1600" dirty="0" err="1">
                <a:solidFill>
                  <a:srgbClr val="154BE6"/>
                </a:solidFill>
                <a:latin typeface="Poppins Medium" pitchFamily="2" charset="77"/>
                <a:ea typeface="Open Sans" panose="020B0606030504020204" pitchFamily="34" charset="0"/>
                <a:cs typeface="Poppins Medium" pitchFamily="2" charset="77"/>
              </a:rPr>
              <a:t>adictivo</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en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todos</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los</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productos</a:t>
            </a:r>
            <a:r>
              <a:rPr lang="en-US" sz="1600" dirty="0">
                <a:solidFill>
                  <a:srgbClr val="154BE6"/>
                </a:solidFill>
                <a:latin typeface="Poppins Medium" pitchFamily="2" charset="77"/>
                <a:ea typeface="Open Sans" panose="020B0606030504020204" pitchFamily="34" charset="0"/>
                <a:cs typeface="Poppins Medium" pitchFamily="2" charset="77"/>
              </a:rPr>
              <a:t> de tabaco.</a:t>
            </a:r>
            <a:endParaRPr lang="en-ID" sz="1600" dirty="0">
              <a:solidFill>
                <a:srgbClr val="154BE6"/>
              </a:solidFill>
              <a:latin typeface="Poppins Medium" pitchFamily="2" charset="77"/>
              <a:ea typeface="Open Sans" panose="020B0606030504020204" pitchFamily="34" charset="0"/>
              <a:cs typeface="Poppins Medium" pitchFamily="2" charset="77"/>
            </a:endParaRPr>
          </a:p>
        </p:txBody>
      </p:sp>
      <p:sp>
        <p:nvSpPr>
          <p:cNvPr id="23" name="Rectangle 22">
            <a:extLst>
              <a:ext uri="{FF2B5EF4-FFF2-40B4-BE49-F238E27FC236}">
                <a16:creationId xmlns:a16="http://schemas.microsoft.com/office/drawing/2014/main" id="{4689F144-8422-B78E-E68B-A203646BBA4B}"/>
              </a:ext>
            </a:extLst>
          </p:cNvPr>
          <p:cNvSpPr/>
          <p:nvPr/>
        </p:nvSpPr>
        <p:spPr>
          <a:xfrm>
            <a:off x="6672064" y="3071782"/>
            <a:ext cx="4672513" cy="584775"/>
          </a:xfrm>
          <a:prstGeom prst="rect">
            <a:avLst/>
          </a:prstGeom>
        </p:spPr>
        <p:txBody>
          <a:bodyPr wrap="square">
            <a:spAutoFit/>
          </a:bodyPr>
          <a:lstStyle/>
          <a:p>
            <a:r>
              <a:rPr lang="en-US" sz="1600" dirty="0" err="1">
                <a:solidFill>
                  <a:srgbClr val="154BE6"/>
                </a:solidFill>
                <a:latin typeface="Poppins Medium" pitchFamily="2" charset="77"/>
                <a:ea typeface="Open Sans" panose="020B0606030504020204" pitchFamily="34" charset="0"/>
                <a:cs typeface="Poppins Medium" pitchFamily="2" charset="77"/>
              </a:rPr>
              <a:t>Síntomas</a:t>
            </a:r>
            <a:r>
              <a:rPr lang="en-US" sz="1600" dirty="0">
                <a:solidFill>
                  <a:srgbClr val="154BE6"/>
                </a:solidFill>
                <a:latin typeface="Poppins Medium" pitchFamily="2" charset="77"/>
                <a:ea typeface="Open Sans" panose="020B0606030504020204" pitchFamily="34" charset="0"/>
                <a:cs typeface="Poppins Medium" pitchFamily="2" charset="77"/>
              </a:rPr>
              <a:t> de </a:t>
            </a:r>
            <a:r>
              <a:rPr lang="en-US" sz="1600" dirty="0" err="1">
                <a:solidFill>
                  <a:srgbClr val="154BE6"/>
                </a:solidFill>
                <a:latin typeface="Poppins Medium" pitchFamily="2" charset="77"/>
                <a:ea typeface="Open Sans" panose="020B0606030504020204" pitchFamily="34" charset="0"/>
                <a:cs typeface="Poppins Medium" pitchFamily="2" charset="77"/>
              </a:rPr>
              <a:t>adicción</a:t>
            </a:r>
            <a:r>
              <a:rPr lang="en-US" sz="1600" dirty="0">
                <a:solidFill>
                  <a:srgbClr val="154BE6"/>
                </a:solidFill>
                <a:latin typeface="Poppins Medium" pitchFamily="2" charset="77"/>
                <a:ea typeface="Open Sans" panose="020B0606030504020204" pitchFamily="34" charset="0"/>
                <a:cs typeface="Poppins Medium" pitchFamily="2" charset="77"/>
              </a:rPr>
              <a:t> a la </a:t>
            </a:r>
            <a:r>
              <a:rPr lang="en-US" sz="1600" dirty="0" err="1">
                <a:solidFill>
                  <a:srgbClr val="154BE6"/>
                </a:solidFill>
                <a:latin typeface="Poppins Medium" pitchFamily="2" charset="77"/>
                <a:ea typeface="Open Sans" panose="020B0606030504020204" pitchFamily="34" charset="0"/>
                <a:cs typeface="Poppins Medium" pitchFamily="2" charset="77"/>
              </a:rPr>
              <a:t>nicotina</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pueden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ocurrir</a:t>
            </a:r>
            <a:r>
              <a:rPr lang="en-US" sz="1600" dirty="0">
                <a:solidFill>
                  <a:srgbClr val="154BE6"/>
                </a:solidFill>
                <a:latin typeface="Poppins Medium" pitchFamily="2" charset="77"/>
                <a:ea typeface="Open Sans" panose="020B0606030504020204" pitchFamily="34" charset="0"/>
                <a:cs typeface="Poppins Medium" pitchFamily="2" charset="77"/>
              </a:rPr>
              <a:t> poco </a:t>
            </a:r>
            <a:r>
              <a:rPr lang="en-US" sz="1600" dirty="0" err="1">
                <a:solidFill>
                  <a:srgbClr val="154BE6"/>
                </a:solidFill>
                <a:latin typeface="Poppins Medium" pitchFamily="2" charset="77"/>
                <a:ea typeface="Open Sans" panose="020B0606030504020204" pitchFamily="34" charset="0"/>
                <a:cs typeface="Poppins Medium" pitchFamily="2" charset="77"/>
              </a:rPr>
              <a:t>después</a:t>
            </a:r>
            <a:r>
              <a:rPr lang="en-US" sz="1600" dirty="0">
                <a:solidFill>
                  <a:srgbClr val="154BE6"/>
                </a:solidFill>
                <a:latin typeface="Poppins Medium" pitchFamily="2" charset="77"/>
                <a:ea typeface="Open Sans" panose="020B0606030504020204" pitchFamily="34" charset="0"/>
                <a:cs typeface="Poppins Medium" pitchFamily="2" charset="77"/>
              </a:rPr>
              <a:t> de </a:t>
            </a:r>
            <a:r>
              <a:rPr lang="en-US" sz="1600" dirty="0" err="1">
                <a:solidFill>
                  <a:srgbClr val="154BE6"/>
                </a:solidFill>
                <a:latin typeface="Poppins Medium" pitchFamily="2" charset="77"/>
                <a:ea typeface="Open Sans" panose="020B0606030504020204" pitchFamily="34" charset="0"/>
                <a:cs typeface="Poppins Medium" pitchFamily="2" charset="77"/>
              </a:rPr>
              <a:t>empezar</a:t>
            </a:r>
            <a:r>
              <a:rPr lang="en-US" sz="1600" dirty="0">
                <a:solidFill>
                  <a:srgbClr val="154BE6"/>
                </a:solidFill>
                <a:latin typeface="Poppins Medium" pitchFamily="2" charset="77"/>
                <a:ea typeface="Open Sans" panose="020B0606030504020204" pitchFamily="34" charset="0"/>
                <a:cs typeface="Poppins Medium" pitchFamily="2" charset="77"/>
              </a:rPr>
              <a:t> a </a:t>
            </a:r>
            <a:r>
              <a:rPr lang="en-US" sz="1600" dirty="0" err="1">
                <a:solidFill>
                  <a:srgbClr val="154BE6"/>
                </a:solidFill>
                <a:latin typeface="Poppins Medium" pitchFamily="2" charset="77"/>
                <a:ea typeface="Open Sans" panose="020B0606030504020204" pitchFamily="34" charset="0"/>
                <a:cs typeface="Poppins Medium" pitchFamily="2" charset="77"/>
              </a:rPr>
              <a:t>fumar</a:t>
            </a:r>
            <a:r>
              <a:rPr lang="en-US" sz="1600" dirty="0">
                <a:solidFill>
                  <a:srgbClr val="154BE6"/>
                </a:solidFill>
                <a:latin typeface="Poppins Medium" pitchFamily="2" charset="77"/>
                <a:ea typeface="Open Sans" panose="020B0606030504020204" pitchFamily="34" charset="0"/>
                <a:cs typeface="Poppins Medium" pitchFamily="2" charset="77"/>
              </a:rPr>
              <a:t>.</a:t>
            </a:r>
            <a:endParaRPr lang="en-ID" sz="1600" dirty="0">
              <a:solidFill>
                <a:srgbClr val="154BE6"/>
              </a:solidFill>
              <a:latin typeface="Poppins Medium" pitchFamily="2" charset="77"/>
              <a:ea typeface="Open Sans" panose="020B0606030504020204" pitchFamily="34" charset="0"/>
              <a:cs typeface="Poppins Medium" pitchFamily="2" charset="77"/>
            </a:endParaRPr>
          </a:p>
        </p:txBody>
      </p:sp>
      <p:sp>
        <p:nvSpPr>
          <p:cNvPr id="24" name="Oval 23">
            <a:extLst>
              <a:ext uri="{FF2B5EF4-FFF2-40B4-BE49-F238E27FC236}">
                <a16:creationId xmlns:a16="http://schemas.microsoft.com/office/drawing/2014/main" id="{5BF2D91F-03F8-CEA7-DC5E-F99D6F958A7E}"/>
              </a:ext>
            </a:extLst>
          </p:cNvPr>
          <p:cNvSpPr>
            <a:spLocks noChangeAspect="1"/>
          </p:cNvSpPr>
          <p:nvPr/>
        </p:nvSpPr>
        <p:spPr>
          <a:xfrm>
            <a:off x="5600742" y="1924112"/>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36CBE5F-2DC0-9CC4-B866-D663665CB465}"/>
              </a:ext>
            </a:extLst>
          </p:cNvPr>
          <p:cNvSpPr txBox="1">
            <a:spLocks noChangeAspect="1"/>
          </p:cNvSpPr>
          <p:nvPr/>
        </p:nvSpPr>
        <p:spPr>
          <a:xfrm>
            <a:off x="5600742" y="2109868"/>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01</a:t>
            </a:r>
            <a:r>
              <a:rPr lang="en-US" sz="2400" b="1" dirty="0">
                <a:latin typeface="Poppins SemiBold" pitchFamily="2" charset="77"/>
                <a:cs typeface="Poppins SemiBold" pitchFamily="2" charset="77"/>
              </a:rPr>
              <a:t> </a:t>
            </a:r>
          </a:p>
        </p:txBody>
      </p:sp>
      <p:sp>
        <p:nvSpPr>
          <p:cNvPr id="27" name="Rectangle 26">
            <a:extLst>
              <a:ext uri="{FF2B5EF4-FFF2-40B4-BE49-F238E27FC236}">
                <a16:creationId xmlns:a16="http://schemas.microsoft.com/office/drawing/2014/main" id="{DC33A3BB-2FAD-FECD-0AEB-5288BF3A3985}"/>
              </a:ext>
            </a:extLst>
          </p:cNvPr>
          <p:cNvSpPr/>
          <p:nvPr/>
        </p:nvSpPr>
        <p:spPr>
          <a:xfrm>
            <a:off x="6672065" y="3933056"/>
            <a:ext cx="5054599" cy="1323439"/>
          </a:xfrm>
          <a:prstGeom prst="rect">
            <a:avLst/>
          </a:prstGeom>
        </p:spPr>
        <p:txBody>
          <a:bodyPr wrap="square">
            <a:spAutoFit/>
          </a:bodyPr>
          <a:lstStyle/>
          <a:p>
            <a:r>
              <a:rPr lang="en-US" sz="1600" dirty="0" err="1">
                <a:solidFill>
                  <a:srgbClr val="154BE6"/>
                </a:solidFill>
                <a:latin typeface="Poppins Medium" pitchFamily="2" charset="77"/>
                <a:ea typeface="Open Sans" panose="020B0606030504020204" pitchFamily="34" charset="0"/>
                <a:cs typeface="Poppins Medium" pitchFamily="2" charset="77"/>
              </a:rPr>
              <a:t>Aunque</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el</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consumo</a:t>
            </a:r>
            <a:r>
              <a:rPr lang="en-US" sz="1600" dirty="0">
                <a:solidFill>
                  <a:srgbClr val="154BE6"/>
                </a:solidFill>
                <a:latin typeface="Poppins Medium" pitchFamily="2" charset="77"/>
                <a:ea typeface="Open Sans" panose="020B0606030504020204" pitchFamily="34" charset="0"/>
                <a:cs typeface="Poppins Medium" pitchFamily="2" charset="77"/>
              </a:rPr>
              <a:t> de </a:t>
            </a:r>
            <a:r>
              <a:rPr lang="en-US" sz="1600" dirty="0" err="1">
                <a:solidFill>
                  <a:srgbClr val="154BE6"/>
                </a:solidFill>
                <a:latin typeface="Poppins Medium" pitchFamily="2" charset="77"/>
                <a:ea typeface="Open Sans" panose="020B0606030504020204" pitchFamily="34" charset="0"/>
                <a:cs typeface="Poppins Medium" pitchFamily="2" charset="77"/>
              </a:rPr>
              <a:t>cirarrillos</a:t>
            </a:r>
            <a:r>
              <a:rPr lang="en-US" sz="1600" dirty="0">
                <a:solidFill>
                  <a:srgbClr val="154BE6"/>
                </a:solidFill>
                <a:latin typeface="Poppins Medium" pitchFamily="2" charset="77"/>
                <a:ea typeface="Open Sans" panose="020B0606030504020204" pitchFamily="34" charset="0"/>
                <a:cs typeface="Poppins Medium" pitchFamily="2" charset="77"/>
              </a:rPr>
              <a:t> entre </a:t>
            </a:r>
            <a:r>
              <a:rPr lang="en-US" sz="1600" dirty="0" err="1">
                <a:solidFill>
                  <a:srgbClr val="154BE6"/>
                </a:solidFill>
                <a:latin typeface="Poppins Medium" pitchFamily="2" charset="77"/>
                <a:ea typeface="Open Sans" panose="020B0606030504020204" pitchFamily="34" charset="0"/>
                <a:cs typeface="Poppins Medium" pitchFamily="2" charset="77"/>
              </a:rPr>
              <a:t>jovenes</a:t>
            </a:r>
            <a:r>
              <a:rPr lang="en-US" sz="1600" dirty="0">
                <a:solidFill>
                  <a:srgbClr val="154BE6"/>
                </a:solidFill>
                <a:latin typeface="Poppins Medium" pitchFamily="2" charset="77"/>
                <a:ea typeface="Open Sans" panose="020B0606030504020204" pitchFamily="34" charset="0"/>
                <a:cs typeface="Poppins Medium" pitchFamily="2" charset="77"/>
              </a:rPr>
              <a:t> ha </a:t>
            </a:r>
            <a:r>
              <a:rPr lang="en-US" sz="1600" dirty="0" err="1">
                <a:solidFill>
                  <a:srgbClr val="154BE6"/>
                </a:solidFill>
                <a:latin typeface="Poppins Medium" pitchFamily="2" charset="77"/>
                <a:ea typeface="Open Sans" panose="020B0606030504020204" pitchFamily="34" charset="0"/>
                <a:cs typeface="Poppins Medium" pitchFamily="2" charset="77"/>
              </a:rPr>
              <a:t>disminuido</a:t>
            </a:r>
            <a:r>
              <a:rPr lang="en-US" sz="1600" dirty="0">
                <a:solidFill>
                  <a:srgbClr val="154BE6"/>
                </a:solidFill>
                <a:latin typeface="Poppins Medium" pitchFamily="2" charset="77"/>
                <a:ea typeface="Open Sans" panose="020B0606030504020204" pitchFamily="34" charset="0"/>
                <a:cs typeface="Poppins Medium" pitchFamily="2" charset="77"/>
              </a:rPr>
              <a:t>, se ha </a:t>
            </a:r>
            <a:r>
              <a:rPr lang="en-US" sz="1600" dirty="0" err="1">
                <a:solidFill>
                  <a:srgbClr val="154BE6"/>
                </a:solidFill>
                <a:latin typeface="Poppins Medium" pitchFamily="2" charset="77"/>
                <a:ea typeface="Open Sans" panose="020B0606030504020204" pitchFamily="34" charset="0"/>
                <a:cs typeface="Poppins Medium" pitchFamily="2" charset="77"/>
              </a:rPr>
              <a:t>reportado</a:t>
            </a:r>
            <a:r>
              <a:rPr lang="en-US" sz="1600" dirty="0">
                <a:solidFill>
                  <a:srgbClr val="154BE6"/>
                </a:solidFill>
                <a:latin typeface="Poppins Medium" pitchFamily="2" charset="77"/>
                <a:ea typeface="Open Sans" panose="020B0606030504020204" pitchFamily="34" charset="0"/>
                <a:cs typeface="Poppins Medium" pitchFamily="2" charset="77"/>
              </a:rPr>
              <a:t> a </a:t>
            </a:r>
            <a:r>
              <a:rPr lang="en-US" sz="1600" dirty="0" err="1">
                <a:solidFill>
                  <a:srgbClr val="154BE6"/>
                </a:solidFill>
                <a:latin typeface="Poppins Medium" pitchFamily="2" charset="77"/>
                <a:ea typeface="Open Sans" panose="020B0606030504020204" pitchFamily="34" charset="0"/>
                <a:cs typeface="Poppins Medium" pitchFamily="2" charset="77"/>
              </a:rPr>
              <a:t>nivel</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nacional</a:t>
            </a:r>
            <a:r>
              <a:rPr lang="en-US" sz="1600" dirty="0">
                <a:solidFill>
                  <a:srgbClr val="154BE6"/>
                </a:solidFill>
                <a:latin typeface="Poppins Medium" pitchFamily="2" charset="77"/>
                <a:ea typeface="Open Sans" panose="020B0606030504020204" pitchFamily="34" charset="0"/>
                <a:cs typeface="Poppins Medium" pitchFamily="2" charset="77"/>
              </a:rPr>
              <a:t> que </a:t>
            </a:r>
            <a:r>
              <a:rPr lang="en-US" sz="1600" dirty="0" err="1">
                <a:solidFill>
                  <a:srgbClr val="154BE6"/>
                </a:solidFill>
                <a:latin typeface="Poppins Medium" pitchFamily="2" charset="77"/>
                <a:ea typeface="Open Sans" panose="020B0606030504020204" pitchFamily="34" charset="0"/>
                <a:cs typeface="Poppins Medium" pitchFamily="2" charset="77"/>
              </a:rPr>
              <a:t>el</a:t>
            </a:r>
            <a:r>
              <a:rPr lang="en-US" sz="1600" dirty="0">
                <a:solidFill>
                  <a:srgbClr val="154BE6"/>
                </a:solidFill>
                <a:latin typeface="Poppins Medium" pitchFamily="2" charset="77"/>
                <a:ea typeface="Open Sans" panose="020B0606030504020204" pitchFamily="34" charset="0"/>
                <a:cs typeface="Poppins Medium" pitchFamily="2" charset="77"/>
              </a:rPr>
              <a:t> 4.6% de </a:t>
            </a:r>
            <a:r>
              <a:rPr lang="en-US" sz="1600" dirty="0" err="1">
                <a:solidFill>
                  <a:srgbClr val="154BE6"/>
                </a:solidFill>
                <a:latin typeface="Poppins Medium" pitchFamily="2" charset="77"/>
                <a:ea typeface="Open Sans" panose="020B0606030504020204" pitchFamily="34" charset="0"/>
                <a:cs typeface="Poppins Medium" pitchFamily="2" charset="77"/>
              </a:rPr>
              <a:t>alumnos</a:t>
            </a:r>
            <a:r>
              <a:rPr lang="en-US" sz="1600" dirty="0">
                <a:solidFill>
                  <a:srgbClr val="154BE6"/>
                </a:solidFill>
                <a:latin typeface="Poppins Medium" pitchFamily="2" charset="77"/>
                <a:ea typeface="Open Sans" panose="020B0606030504020204" pitchFamily="34" charset="0"/>
                <a:cs typeface="Poppins Medium" pitchFamily="2" charset="77"/>
              </a:rPr>
              <a:t> de </a:t>
            </a:r>
            <a:r>
              <a:rPr lang="en-US" sz="1600" dirty="0" err="1">
                <a:solidFill>
                  <a:srgbClr val="154BE6"/>
                </a:solidFill>
                <a:latin typeface="Poppins Medium" pitchFamily="2" charset="77"/>
                <a:ea typeface="Open Sans" panose="020B0606030504020204" pitchFamily="34" charset="0"/>
                <a:cs typeface="Poppins Medium" pitchFamily="2" charset="77"/>
              </a:rPr>
              <a:t>preparatoria</a:t>
            </a:r>
            <a:r>
              <a:rPr lang="en-US" sz="1600" dirty="0">
                <a:solidFill>
                  <a:srgbClr val="154BE6"/>
                </a:solidFill>
                <a:latin typeface="Poppins Medium" pitchFamily="2" charset="77"/>
                <a:ea typeface="Open Sans" panose="020B0606030504020204" pitchFamily="34" charset="0"/>
                <a:cs typeface="Poppins Medium" pitchFamily="2" charset="77"/>
              </a:rPr>
              <a:t> y 1.6% de </a:t>
            </a:r>
            <a:r>
              <a:rPr lang="en-US" sz="1600" dirty="0" err="1">
                <a:solidFill>
                  <a:srgbClr val="154BE6"/>
                </a:solidFill>
                <a:latin typeface="Poppins Medium" pitchFamily="2" charset="77"/>
                <a:ea typeface="Open Sans" panose="020B0606030504020204" pitchFamily="34" charset="0"/>
                <a:cs typeface="Poppins Medium" pitchFamily="2" charset="77"/>
              </a:rPr>
              <a:t>alumnos</a:t>
            </a:r>
            <a:r>
              <a:rPr lang="en-US" sz="1600" dirty="0">
                <a:solidFill>
                  <a:srgbClr val="154BE6"/>
                </a:solidFill>
                <a:latin typeface="Poppins Medium" pitchFamily="2" charset="77"/>
                <a:ea typeface="Open Sans" panose="020B0606030504020204" pitchFamily="34" charset="0"/>
                <a:cs typeface="Poppins Medium" pitchFamily="2" charset="77"/>
              </a:rPr>
              <a:t> de </a:t>
            </a:r>
            <a:r>
              <a:rPr lang="en-US" sz="1600" dirty="0" err="1">
                <a:solidFill>
                  <a:srgbClr val="154BE6"/>
                </a:solidFill>
                <a:latin typeface="Poppins Medium" pitchFamily="2" charset="77"/>
                <a:ea typeface="Open Sans" panose="020B0606030504020204" pitchFamily="34" charset="0"/>
                <a:cs typeface="Poppins Medium" pitchFamily="2" charset="77"/>
              </a:rPr>
              <a:t>primaria</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han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fumado</a:t>
            </a:r>
            <a:r>
              <a:rPr lang="en-US" sz="1600" dirty="0">
                <a:solidFill>
                  <a:srgbClr val="154BE6"/>
                </a:solidFill>
                <a:latin typeface="Poppins Medium" pitchFamily="2" charset="77"/>
                <a:ea typeface="Open Sans" panose="020B0606030504020204" pitchFamily="34" charset="0"/>
                <a:cs typeface="Poppins Medium" pitchFamily="2" charset="77"/>
              </a:rPr>
              <a:t> al </a:t>
            </a:r>
            <a:r>
              <a:rPr lang="en-US" sz="1600" dirty="0" err="1">
                <a:solidFill>
                  <a:srgbClr val="154BE6"/>
                </a:solidFill>
                <a:latin typeface="Poppins Medium" pitchFamily="2" charset="77"/>
                <a:ea typeface="Open Sans" panose="020B0606030504020204" pitchFamily="34" charset="0"/>
                <a:cs typeface="Poppins Medium" pitchFamily="2" charset="77"/>
              </a:rPr>
              <a:t>menos</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una</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vez</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en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los</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pasados</a:t>
            </a:r>
            <a:r>
              <a:rPr lang="en-US" sz="1600" dirty="0">
                <a:solidFill>
                  <a:srgbClr val="154BE6"/>
                </a:solidFill>
                <a:latin typeface="Poppins Medium" pitchFamily="2" charset="77"/>
                <a:ea typeface="Open Sans" panose="020B0606030504020204" pitchFamily="34" charset="0"/>
                <a:cs typeface="Poppins Medium" pitchFamily="2" charset="77"/>
              </a:rPr>
              <a:t> 30 días.</a:t>
            </a:r>
            <a:endParaRPr lang="en-ID" sz="1600" dirty="0">
              <a:solidFill>
                <a:srgbClr val="154BE6"/>
              </a:solidFill>
              <a:latin typeface="Poppins Medium" pitchFamily="2" charset="77"/>
              <a:ea typeface="Open Sans" panose="020B0606030504020204" pitchFamily="34" charset="0"/>
              <a:cs typeface="Poppins Medium" pitchFamily="2" charset="77"/>
            </a:endParaRPr>
          </a:p>
        </p:txBody>
      </p:sp>
      <p:sp>
        <p:nvSpPr>
          <p:cNvPr id="31" name="L-Shape 30">
            <a:extLst>
              <a:ext uri="{FF2B5EF4-FFF2-40B4-BE49-F238E27FC236}">
                <a16:creationId xmlns:a16="http://schemas.microsoft.com/office/drawing/2014/main" id="{807E2D87-BD48-0031-E4C8-8255761425A4}"/>
              </a:ext>
            </a:extLst>
          </p:cNvPr>
          <p:cNvSpPr/>
          <p:nvPr/>
        </p:nvSpPr>
        <p:spPr>
          <a:xfrm rot="5400000">
            <a:off x="4715" y="-471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C2D0613-7E84-92DB-49FA-EF49E8BFAE30}"/>
              </a:ext>
            </a:extLst>
          </p:cNvPr>
          <p:cNvSpPr>
            <a:spLocks noChangeAspect="1"/>
          </p:cNvSpPr>
          <p:nvPr/>
        </p:nvSpPr>
        <p:spPr>
          <a:xfrm>
            <a:off x="5600742" y="3004844"/>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7DC6FD1-D8A6-A799-9C5D-523BC2EA095A}"/>
              </a:ext>
            </a:extLst>
          </p:cNvPr>
          <p:cNvSpPr txBox="1">
            <a:spLocks noChangeAspect="1"/>
          </p:cNvSpPr>
          <p:nvPr/>
        </p:nvSpPr>
        <p:spPr>
          <a:xfrm>
            <a:off x="5600742" y="3190600"/>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02</a:t>
            </a:r>
            <a:r>
              <a:rPr lang="en-US" sz="2400" b="1" dirty="0">
                <a:latin typeface="Poppins SemiBold" pitchFamily="2" charset="77"/>
                <a:cs typeface="Poppins SemiBold" pitchFamily="2" charset="77"/>
              </a:rPr>
              <a:t> </a:t>
            </a:r>
          </a:p>
        </p:txBody>
      </p:sp>
      <p:sp>
        <p:nvSpPr>
          <p:cNvPr id="30" name="Oval 29">
            <a:extLst>
              <a:ext uri="{FF2B5EF4-FFF2-40B4-BE49-F238E27FC236}">
                <a16:creationId xmlns:a16="http://schemas.microsoft.com/office/drawing/2014/main" id="{2260C687-31A4-F67B-BF1E-C9C36806FEDC}"/>
              </a:ext>
            </a:extLst>
          </p:cNvPr>
          <p:cNvSpPr>
            <a:spLocks noChangeAspect="1"/>
          </p:cNvSpPr>
          <p:nvPr/>
        </p:nvSpPr>
        <p:spPr>
          <a:xfrm>
            <a:off x="5616079" y="4104380"/>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1DA541D-1C59-D470-12FA-2891FA698451}"/>
              </a:ext>
            </a:extLst>
          </p:cNvPr>
          <p:cNvSpPr txBox="1">
            <a:spLocks noChangeAspect="1"/>
          </p:cNvSpPr>
          <p:nvPr/>
        </p:nvSpPr>
        <p:spPr>
          <a:xfrm>
            <a:off x="5616079" y="4290136"/>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03</a:t>
            </a:r>
            <a:r>
              <a:rPr lang="en-US" sz="2400" b="1" dirty="0">
                <a:latin typeface="Poppins SemiBold" pitchFamily="2" charset="77"/>
                <a:cs typeface="Poppins SemiBold" pitchFamily="2" charset="77"/>
              </a:rPr>
              <a:t> </a:t>
            </a:r>
          </a:p>
        </p:txBody>
      </p:sp>
      <p:sp>
        <p:nvSpPr>
          <p:cNvPr id="34" name="Oval 33">
            <a:extLst>
              <a:ext uri="{FF2B5EF4-FFF2-40B4-BE49-F238E27FC236}">
                <a16:creationId xmlns:a16="http://schemas.microsoft.com/office/drawing/2014/main" id="{CD730E64-435D-B466-6C30-19987D85E233}"/>
              </a:ext>
            </a:extLst>
          </p:cNvPr>
          <p:cNvSpPr>
            <a:spLocks noChangeAspect="1"/>
          </p:cNvSpPr>
          <p:nvPr/>
        </p:nvSpPr>
        <p:spPr>
          <a:xfrm>
            <a:off x="5600742" y="5484133"/>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966D8FC7-4283-3467-5D72-6D8C3092DE60}"/>
              </a:ext>
            </a:extLst>
          </p:cNvPr>
          <p:cNvSpPr txBox="1">
            <a:spLocks noChangeAspect="1"/>
          </p:cNvSpPr>
          <p:nvPr/>
        </p:nvSpPr>
        <p:spPr>
          <a:xfrm>
            <a:off x="5600742" y="5669889"/>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04</a:t>
            </a:r>
            <a:r>
              <a:rPr lang="en-US" sz="2400" b="1" dirty="0">
                <a:latin typeface="Poppins SemiBold" pitchFamily="2" charset="77"/>
                <a:cs typeface="Poppins SemiBold" pitchFamily="2" charset="77"/>
              </a:rPr>
              <a:t> </a:t>
            </a:r>
          </a:p>
        </p:txBody>
      </p:sp>
      <p:sp>
        <p:nvSpPr>
          <p:cNvPr id="36" name="Rectangle 35">
            <a:extLst>
              <a:ext uri="{FF2B5EF4-FFF2-40B4-BE49-F238E27FC236}">
                <a16:creationId xmlns:a16="http://schemas.microsoft.com/office/drawing/2014/main" id="{71C2627A-1BAB-B3A9-2291-ED3EEC8F445D}"/>
              </a:ext>
            </a:extLst>
          </p:cNvPr>
          <p:cNvSpPr/>
          <p:nvPr/>
        </p:nvSpPr>
        <p:spPr>
          <a:xfrm>
            <a:off x="6672064" y="5589240"/>
            <a:ext cx="4896543" cy="584775"/>
          </a:xfrm>
          <a:prstGeom prst="rect">
            <a:avLst/>
          </a:prstGeom>
        </p:spPr>
        <p:txBody>
          <a:bodyPr wrap="square" lIns="91440" tIns="45720" rIns="91440" bIns="45720" anchor="t">
            <a:spAutoFit/>
          </a:bodyPr>
          <a:lstStyle/>
          <a:p>
            <a:r>
              <a:rPr lang="en-US" sz="1600" dirty="0">
                <a:solidFill>
                  <a:srgbClr val="154BE6"/>
                </a:solidFill>
                <a:latin typeface="Poppins Medium" pitchFamily="2" charset="77"/>
                <a:ea typeface="Open Sans" panose="020B0606030504020204" pitchFamily="34" charset="0"/>
                <a:cs typeface="Poppins Medium" pitchFamily="2" charset="77"/>
              </a:rPr>
              <a:t>75% de adolescents que </a:t>
            </a:r>
            <a:r>
              <a:rPr lang="en-US" sz="1600" dirty="0" err="1">
                <a:solidFill>
                  <a:srgbClr val="154BE6"/>
                </a:solidFill>
                <a:latin typeface="Poppins Medium" pitchFamily="2" charset="77"/>
                <a:ea typeface="Open Sans" panose="020B0606030504020204" pitchFamily="34" charset="0"/>
                <a:cs typeface="Poppins Medium" pitchFamily="2" charset="77"/>
              </a:rPr>
              <a:t>creen</a:t>
            </a:r>
            <a:r>
              <a:rPr lang="en-US" sz="1600" dirty="0">
                <a:solidFill>
                  <a:srgbClr val="154BE6"/>
                </a:solidFill>
                <a:latin typeface="Poppins Medium" pitchFamily="2" charset="77"/>
                <a:ea typeface="Open Sans" panose="020B0606030504020204" pitchFamily="34" charset="0"/>
                <a:cs typeface="Poppins Medium" pitchFamily="2" charset="77"/>
              </a:rPr>
              <a:t> que </a:t>
            </a:r>
            <a:r>
              <a:rPr lang="en-US" sz="1600" dirty="0" err="1">
                <a:solidFill>
                  <a:srgbClr val="154BE6"/>
                </a:solidFill>
                <a:latin typeface="Poppins Medium" pitchFamily="2" charset="77"/>
                <a:ea typeface="Open Sans" panose="020B0606030504020204" pitchFamily="34" charset="0"/>
                <a:cs typeface="Poppins Medium" pitchFamily="2" charset="77"/>
              </a:rPr>
              <a:t>podrán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dejar</a:t>
            </a:r>
            <a:r>
              <a:rPr lang="en-US" sz="1600" dirty="0">
                <a:solidFill>
                  <a:srgbClr val="154BE6"/>
                </a:solidFill>
                <a:latin typeface="Poppins Medium" pitchFamily="2" charset="77"/>
                <a:ea typeface="Open Sans" panose="020B0606030504020204" pitchFamily="34" charset="0"/>
                <a:cs typeface="Poppins Medium" pitchFamily="2" charset="77"/>
              </a:rPr>
              <a:t> de </a:t>
            </a:r>
            <a:r>
              <a:rPr lang="en-US" sz="1600" dirty="0" err="1">
                <a:solidFill>
                  <a:srgbClr val="154BE6"/>
                </a:solidFill>
                <a:latin typeface="Poppins Medium" pitchFamily="2" charset="77"/>
                <a:ea typeface="Open Sans" panose="020B0606030504020204" pitchFamily="34" charset="0"/>
                <a:cs typeface="Poppins Medium" pitchFamily="2" charset="77"/>
              </a:rPr>
              <a:t>fumar</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en</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unos</a:t>
            </a:r>
            <a:r>
              <a:rPr lang="en-US" sz="1600" dirty="0">
                <a:solidFill>
                  <a:srgbClr val="154BE6"/>
                </a:solidFill>
                <a:latin typeface="Poppins Medium" pitchFamily="2" charset="77"/>
                <a:ea typeface="Open Sans" panose="020B0606030504020204" pitchFamily="34" charset="0"/>
                <a:cs typeface="Poppins Medium" pitchFamily="2" charset="77"/>
              </a:rPr>
              <a:t> </a:t>
            </a:r>
            <a:r>
              <a:rPr lang="en-US" sz="1600" dirty="0" err="1">
                <a:solidFill>
                  <a:srgbClr val="154BE6"/>
                </a:solidFill>
                <a:latin typeface="Poppins Medium" pitchFamily="2" charset="77"/>
                <a:ea typeface="Open Sans" panose="020B0606030504020204" pitchFamily="34" charset="0"/>
                <a:cs typeface="Poppins Medium" pitchFamily="2" charset="77"/>
              </a:rPr>
              <a:t>años</a:t>
            </a:r>
            <a:r>
              <a:rPr lang="en-US" sz="1600" dirty="0">
                <a:solidFill>
                  <a:srgbClr val="154BE6"/>
                </a:solidFill>
                <a:latin typeface="Poppins Medium" pitchFamily="2" charset="77"/>
                <a:ea typeface="Open Sans" panose="020B0606030504020204" pitchFamily="34" charset="0"/>
                <a:cs typeface="Poppins Medium" pitchFamily="2" charset="77"/>
              </a:rPr>
              <a:t> no lo </a:t>
            </a:r>
            <a:r>
              <a:rPr lang="en-US" sz="1600" dirty="0" err="1">
                <a:solidFill>
                  <a:srgbClr val="154BE6"/>
                </a:solidFill>
                <a:latin typeface="Poppins Medium" pitchFamily="2" charset="77"/>
                <a:ea typeface="Open Sans" panose="020B0606030504020204" pitchFamily="34" charset="0"/>
                <a:cs typeface="Poppins Medium" pitchFamily="2" charset="77"/>
              </a:rPr>
              <a:t>consiguen</a:t>
            </a:r>
            <a:r>
              <a:rPr lang="en-US" sz="1600" dirty="0">
                <a:solidFill>
                  <a:srgbClr val="154BE6"/>
                </a:solidFill>
                <a:latin typeface="Poppins Medium" pitchFamily="2" charset="77"/>
                <a:ea typeface="Open Sans" panose="020B0606030504020204" pitchFamily="34" charset="0"/>
                <a:cs typeface="Poppins Medium" pitchFamily="2" charset="77"/>
              </a:rPr>
              <a:t>.</a:t>
            </a:r>
            <a:endParaRPr lang="en-ID" sz="1600" dirty="0">
              <a:solidFill>
                <a:srgbClr val="154BE6"/>
              </a:solidFill>
              <a:latin typeface="Poppins Medium" pitchFamily="2" charset="77"/>
              <a:ea typeface="Open Sans" panose="020B0606030504020204" pitchFamily="34" charset="0"/>
              <a:cs typeface="Poppins Medium" pitchFamily="2" charset="77"/>
            </a:endParaRPr>
          </a:p>
        </p:txBody>
      </p:sp>
      <p:pic>
        <p:nvPicPr>
          <p:cNvPr id="15" name="Picture Placeholder 14">
            <a:extLst>
              <a:ext uri="{FF2B5EF4-FFF2-40B4-BE49-F238E27FC236}">
                <a16:creationId xmlns:a16="http://schemas.microsoft.com/office/drawing/2014/main" id="{2EB386E6-E494-CDDC-E03C-E6174AEB34A9}"/>
              </a:ext>
            </a:extLst>
          </p:cNvPr>
          <p:cNvPicPr>
            <a:picLocks noGrp="1" noChangeAspect="1"/>
          </p:cNvPicPr>
          <p:nvPr>
            <p:ph type="pic" sz="quarter" idx="10"/>
          </p:nvPr>
        </p:nvPicPr>
        <p:blipFill>
          <a:blip r:embed="rId3"/>
          <a:srcRect t="1291" b="1291"/>
          <a:stretch/>
        </p:blipFill>
        <p:spPr/>
      </p:pic>
    </p:spTree>
    <p:extLst>
      <p:ext uri="{BB962C8B-B14F-4D97-AF65-F5344CB8AC3E}">
        <p14:creationId xmlns:p14="http://schemas.microsoft.com/office/powerpoint/2010/main" val="461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AA6753E2-F1C8-86FA-2489-06D9607B5151}"/>
              </a:ext>
            </a:extLst>
          </p:cNvPr>
          <p:cNvSpPr/>
          <p:nvPr/>
        </p:nvSpPr>
        <p:spPr>
          <a:xfrm>
            <a:off x="6960096" y="1916832"/>
            <a:ext cx="4320480" cy="4199703"/>
          </a:xfrm>
          <a:prstGeom prst="roundRect">
            <a:avLst>
              <a:gd name="adj" fmla="val 1721"/>
            </a:avLst>
          </a:prstGeom>
          <a:gradFill flip="none" rotWithShape="1">
            <a:gsLst>
              <a:gs pos="0">
                <a:srgbClr val="51C2CB"/>
              </a:gs>
              <a:gs pos="99000">
                <a:srgbClr val="4361EE"/>
              </a:gs>
            </a:gsLst>
            <a:lin ang="8100000" scaled="1"/>
            <a:tileRect/>
          </a:gra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ounded Rectangle 35">
            <a:extLst>
              <a:ext uri="{FF2B5EF4-FFF2-40B4-BE49-F238E27FC236}">
                <a16:creationId xmlns:a16="http://schemas.microsoft.com/office/drawing/2014/main" id="{27C9D6C5-3B7B-CF92-80BB-37B33181BEA3}"/>
              </a:ext>
            </a:extLst>
          </p:cNvPr>
          <p:cNvSpPr/>
          <p:nvPr/>
        </p:nvSpPr>
        <p:spPr>
          <a:xfrm>
            <a:off x="1819212" y="1916832"/>
            <a:ext cx="4320480" cy="4199703"/>
          </a:xfrm>
          <a:prstGeom prst="roundRect">
            <a:avLst>
              <a:gd name="adj" fmla="val 1721"/>
            </a:avLst>
          </a:prstGeom>
          <a:gradFill flip="none" rotWithShape="1">
            <a:gsLst>
              <a:gs pos="0">
                <a:srgbClr val="51C2CB"/>
              </a:gs>
              <a:gs pos="99000">
                <a:srgbClr val="4361EE"/>
              </a:gs>
            </a:gsLst>
            <a:lin ang="10800000" scaled="1"/>
            <a:tileRect/>
          </a:gra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448C0162-9977-1CD1-E4AC-BA9C9C954405}"/>
              </a:ext>
            </a:extLst>
          </p:cNvPr>
          <p:cNvSpPr txBox="1"/>
          <p:nvPr/>
        </p:nvSpPr>
        <p:spPr>
          <a:xfrm>
            <a:off x="690474" y="639584"/>
            <a:ext cx="10038872" cy="646331"/>
          </a:xfrm>
          <a:prstGeom prst="rect">
            <a:avLst/>
          </a:prstGeom>
          <a:noFill/>
        </p:spPr>
        <p:txBody>
          <a:bodyPr wrap="square" rtlCol="0">
            <a:spAutoFit/>
          </a:bodyPr>
          <a:lstStyle/>
          <a:p>
            <a:r>
              <a:rPr lang="en-US" sz="3600" dirty="0" err="1">
                <a:solidFill>
                  <a:srgbClr val="4361EE"/>
                </a:solidFill>
                <a:latin typeface="Poppins SemiBold" pitchFamily="2" charset="77"/>
                <a:cs typeface="Poppins SemiBold" pitchFamily="2" charset="77"/>
              </a:rPr>
              <a:t>Efectos</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cortos</a:t>
            </a:r>
            <a:r>
              <a:rPr lang="en-US" sz="3600" dirty="0">
                <a:solidFill>
                  <a:srgbClr val="4361EE"/>
                </a:solidFill>
                <a:latin typeface="Poppins SemiBold" pitchFamily="2" charset="77"/>
                <a:cs typeface="Poppins SemiBold" pitchFamily="2" charset="77"/>
              </a:rPr>
              <a:t> al </a:t>
            </a:r>
            <a:r>
              <a:rPr lang="en-US" sz="3600" dirty="0" err="1">
                <a:solidFill>
                  <a:srgbClr val="4361EE"/>
                </a:solidFill>
                <a:latin typeface="Poppins SemiBold" pitchFamily="2" charset="77"/>
                <a:cs typeface="Poppins SemiBold" pitchFamily="2" charset="77"/>
              </a:rPr>
              <a:t>fumar</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cigarrillos</a:t>
            </a:r>
            <a:endParaRPr lang="en-US" sz="2800" dirty="0">
              <a:solidFill>
                <a:srgbClr val="F77217"/>
              </a:solidFill>
              <a:latin typeface="Poppins SemiBold" pitchFamily="2" charset="77"/>
              <a:cs typeface="Poppins SemiBold" pitchFamily="2" charset="77"/>
            </a:endParaRPr>
          </a:p>
        </p:txBody>
      </p:sp>
      <p:sp>
        <p:nvSpPr>
          <p:cNvPr id="8" name="Rectangle 7">
            <a:extLst>
              <a:ext uri="{FF2B5EF4-FFF2-40B4-BE49-F238E27FC236}">
                <a16:creationId xmlns:a16="http://schemas.microsoft.com/office/drawing/2014/main" id="{4A520F1E-CC96-61AD-4A88-1490B3E2E6C2}"/>
              </a:ext>
            </a:extLst>
          </p:cNvPr>
          <p:cNvSpPr/>
          <p:nvPr/>
        </p:nvSpPr>
        <p:spPr>
          <a:xfrm>
            <a:off x="2348917" y="2422519"/>
            <a:ext cx="3531059" cy="3243196"/>
          </a:xfrm>
          <a:prstGeom prst="rect">
            <a:avLst/>
          </a:prstGeom>
        </p:spPr>
        <p:txBody>
          <a:bodyPr wrap="square">
            <a:spAutoFit/>
          </a:bodyPr>
          <a:lstStyle/>
          <a:p>
            <a:r>
              <a:rPr lang="en-US" dirty="0" err="1">
                <a:solidFill>
                  <a:schemeClr val="bg1"/>
                </a:solidFill>
                <a:latin typeface="Poppins Medium" pitchFamily="2" charset="77"/>
                <a:ea typeface="Open Sans" panose="020B0606030504020204" pitchFamily="34" charset="0"/>
                <a:cs typeface="Poppins Medium" pitchFamily="2" charset="77"/>
              </a:rPr>
              <a:t>Dientes</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manchados</a:t>
            </a:r>
            <a:r>
              <a:rPr lang="en-US" dirty="0">
                <a:solidFill>
                  <a:schemeClr val="bg1"/>
                </a:solidFill>
                <a:latin typeface="Poppins Medium" pitchFamily="2" charset="77"/>
                <a:ea typeface="Open Sans" panose="020B0606030504020204" pitchFamily="34" charset="0"/>
                <a:cs typeface="Poppins Medium" pitchFamily="2" charset="77"/>
              </a:rPr>
              <a:t> y </a:t>
            </a:r>
            <a:r>
              <a:rPr lang="en-US" dirty="0" err="1">
                <a:solidFill>
                  <a:schemeClr val="bg1"/>
                </a:solidFill>
                <a:latin typeface="Poppins Medium" pitchFamily="2" charset="77"/>
                <a:ea typeface="Open Sans" panose="020B0606030504020204" pitchFamily="34" charset="0"/>
                <a:cs typeface="Poppins Medium" pitchFamily="2" charset="77"/>
              </a:rPr>
              <a:t>enfermedades</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periodontales</a:t>
            </a:r>
            <a:endParaRPr lang="en-US" dirty="0">
              <a:solidFill>
                <a:schemeClr val="bg1"/>
              </a:solidFill>
              <a:latin typeface="Poppins Medium" pitchFamily="2" charset="77"/>
              <a:ea typeface="Open Sans" panose="020B0606030504020204" pitchFamily="34" charset="0"/>
              <a:cs typeface="Poppins Medium" pitchFamily="2" charset="77"/>
            </a:endParaRPr>
          </a:p>
          <a:p>
            <a:endParaRPr lang="en-US" dirty="0">
              <a:solidFill>
                <a:schemeClr val="bg1"/>
              </a:solidFill>
              <a:latin typeface="Poppins Medium" pitchFamily="2" charset="77"/>
              <a:ea typeface="Open Sans" panose="020B0606030504020204" pitchFamily="34" charset="0"/>
              <a:cs typeface="Poppins Medium" pitchFamily="2" charset="77"/>
            </a:endParaRPr>
          </a:p>
          <a:p>
            <a:endParaRPr lang="en-US" sz="1600"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err="1">
                <a:solidFill>
                  <a:schemeClr val="bg1"/>
                </a:solidFill>
                <a:latin typeface="Poppins Medium" pitchFamily="2" charset="77"/>
                <a:ea typeface="Open Sans" panose="020B0606030504020204" pitchFamily="34" charset="0"/>
                <a:cs typeface="Poppins Medium" pitchFamily="2" charset="77"/>
              </a:rPr>
              <a:t>Toses</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crónicas</a:t>
            </a: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err="1">
                <a:solidFill>
                  <a:schemeClr val="bg1"/>
                </a:solidFill>
                <a:latin typeface="Poppins Medium" pitchFamily="2" charset="77"/>
                <a:ea typeface="Open Sans" panose="020B0606030504020204" pitchFamily="34" charset="0"/>
                <a:cs typeface="Poppins Medium" pitchFamily="2" charset="77"/>
              </a:rPr>
              <a:t>Aumento</a:t>
            </a:r>
            <a:r>
              <a:rPr lang="en-US" dirty="0">
                <a:solidFill>
                  <a:schemeClr val="bg1"/>
                </a:solidFill>
                <a:latin typeface="Poppins Medium" pitchFamily="2" charset="77"/>
                <a:ea typeface="Open Sans" panose="020B0606030504020204" pitchFamily="34" charset="0"/>
                <a:cs typeface="Poppins Medium" pitchFamily="2" charset="77"/>
              </a:rPr>
              <a:t> de </a:t>
            </a:r>
            <a:r>
              <a:rPr lang="en-US" dirty="0" err="1">
                <a:solidFill>
                  <a:schemeClr val="bg1"/>
                </a:solidFill>
                <a:latin typeface="Poppins Medium" pitchFamily="2" charset="77"/>
                <a:ea typeface="Open Sans" panose="020B0606030504020204" pitchFamily="34" charset="0"/>
                <a:cs typeface="Poppins Medium" pitchFamily="2" charset="77"/>
              </a:rPr>
              <a:t>Flemas</a:t>
            </a: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err="1">
                <a:solidFill>
                  <a:schemeClr val="bg1"/>
                </a:solidFill>
                <a:latin typeface="Poppins Medium" pitchFamily="2" charset="77"/>
                <a:ea typeface="Open Sans" panose="020B0606030504020204" pitchFamily="34" charset="0"/>
                <a:cs typeface="Poppins Medium" pitchFamily="2" charset="77"/>
              </a:rPr>
              <a:t>Dificultad</a:t>
            </a:r>
            <a:r>
              <a:rPr lang="en-US" dirty="0">
                <a:solidFill>
                  <a:schemeClr val="bg1"/>
                </a:solidFill>
                <a:latin typeface="Poppins Medium" pitchFamily="2" charset="77"/>
                <a:ea typeface="Open Sans" panose="020B0606030504020204" pitchFamily="34" charset="0"/>
                <a:cs typeface="Poppins Medium" pitchFamily="2" charset="77"/>
              </a:rPr>
              <a:t> para </a:t>
            </a:r>
            <a:r>
              <a:rPr lang="en-US" dirty="0" err="1">
                <a:solidFill>
                  <a:schemeClr val="bg1"/>
                </a:solidFill>
                <a:latin typeface="Poppins Medium" pitchFamily="2" charset="77"/>
                <a:ea typeface="Open Sans" panose="020B0606030504020204" pitchFamily="34" charset="0"/>
                <a:cs typeface="Poppins Medium" pitchFamily="2" charset="77"/>
              </a:rPr>
              <a:t>respirar</a:t>
            </a:r>
            <a:endParaRPr lang="en-US" dirty="0">
              <a:solidFill>
                <a:srgbClr val="154BE6"/>
              </a:solidFill>
              <a:latin typeface="Poppins Medium" pitchFamily="2" charset="77"/>
              <a:ea typeface="Open Sans" panose="020B0606030504020204" pitchFamily="34" charset="0"/>
              <a:cs typeface="Poppins Medium" pitchFamily="2" charset="77"/>
            </a:endParaRPr>
          </a:p>
        </p:txBody>
      </p:sp>
      <p:sp>
        <p:nvSpPr>
          <p:cNvPr id="37" name="Oval 36">
            <a:extLst>
              <a:ext uri="{FF2B5EF4-FFF2-40B4-BE49-F238E27FC236}">
                <a16:creationId xmlns:a16="http://schemas.microsoft.com/office/drawing/2014/main" id="{C54FC229-612D-B7EA-7303-1B56A8AFD357}"/>
              </a:ext>
            </a:extLst>
          </p:cNvPr>
          <p:cNvSpPr/>
          <p:nvPr/>
        </p:nvSpPr>
        <p:spPr>
          <a:xfrm>
            <a:off x="1519250" y="2541044"/>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A14BCB-ECD7-660C-F34F-E48D0CE766CD}"/>
              </a:ext>
            </a:extLst>
          </p:cNvPr>
          <p:cNvSpPr/>
          <p:nvPr/>
        </p:nvSpPr>
        <p:spPr>
          <a:xfrm>
            <a:off x="1443916" y="2671729"/>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01</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0" name="Rectangle 39">
            <a:extLst>
              <a:ext uri="{FF2B5EF4-FFF2-40B4-BE49-F238E27FC236}">
                <a16:creationId xmlns:a16="http://schemas.microsoft.com/office/drawing/2014/main" id="{06DECCA3-3175-E89C-9067-C9311EAE321B}"/>
              </a:ext>
            </a:extLst>
          </p:cNvPr>
          <p:cNvSpPr/>
          <p:nvPr/>
        </p:nvSpPr>
        <p:spPr>
          <a:xfrm>
            <a:off x="7479851" y="2422519"/>
            <a:ext cx="3249495" cy="3139321"/>
          </a:xfrm>
          <a:prstGeom prst="rect">
            <a:avLst/>
          </a:prstGeom>
        </p:spPr>
        <p:txBody>
          <a:bodyPr wrap="square">
            <a:spAutoFit/>
          </a:bodyPr>
          <a:lstStyle/>
          <a:p>
            <a:r>
              <a:rPr lang="en-US" dirty="0" err="1">
                <a:solidFill>
                  <a:schemeClr val="bg1"/>
                </a:solidFill>
                <a:latin typeface="Poppins Medium" pitchFamily="2" charset="77"/>
                <a:ea typeface="Open Sans" panose="020B0606030504020204" pitchFamily="34" charset="0"/>
                <a:cs typeface="Poppins Medium" pitchFamily="2" charset="77"/>
              </a:rPr>
              <a:t>Pérdida</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auditiva</a:t>
            </a: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200000"/>
              </a:lnSpc>
            </a:pPr>
            <a:endParaRPr lang="en-US" sz="1700"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err="1">
                <a:solidFill>
                  <a:schemeClr val="bg1"/>
                </a:solidFill>
                <a:latin typeface="Poppins Medium" pitchFamily="2" charset="77"/>
                <a:ea typeface="Open Sans" panose="020B0606030504020204" pitchFamily="34" charset="0"/>
                <a:cs typeface="Poppins Medium" pitchFamily="2" charset="77"/>
              </a:rPr>
              <a:t>Problemas</a:t>
            </a:r>
            <a:r>
              <a:rPr lang="en-US" dirty="0">
                <a:solidFill>
                  <a:schemeClr val="bg1"/>
                </a:solidFill>
                <a:latin typeface="Poppins Medium" pitchFamily="2" charset="77"/>
                <a:ea typeface="Open Sans" panose="020B0606030504020204" pitchFamily="34" charset="0"/>
                <a:cs typeface="Poppins Medium" pitchFamily="2" charset="77"/>
              </a:rPr>
              <a:t> de </a:t>
            </a:r>
            <a:r>
              <a:rPr lang="en-US" dirty="0" err="1">
                <a:solidFill>
                  <a:schemeClr val="bg1"/>
                </a:solidFill>
                <a:latin typeface="Poppins Medium" pitchFamily="2" charset="77"/>
                <a:ea typeface="Open Sans" panose="020B0606030504020204" pitchFamily="34" charset="0"/>
                <a:cs typeface="Poppins Medium" pitchFamily="2" charset="77"/>
              </a:rPr>
              <a:t>visión</a:t>
            </a: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Dolores de cabeza</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r>
              <a:rPr lang="en-US" dirty="0" err="1">
                <a:solidFill>
                  <a:schemeClr val="bg1"/>
                </a:solidFill>
                <a:latin typeface="Poppins Medium" pitchFamily="2" charset="77"/>
                <a:ea typeface="Open Sans" panose="020B0606030504020204" pitchFamily="34" charset="0"/>
                <a:cs typeface="Poppins Medium" pitchFamily="2" charset="77"/>
              </a:rPr>
              <a:t>frecuencia</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cardíaca</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en</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reposo</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más</a:t>
            </a:r>
            <a:r>
              <a:rPr lang="en-US" dirty="0">
                <a:solidFill>
                  <a:schemeClr val="bg1"/>
                </a:solidFill>
                <a:latin typeface="Poppins Medium" pitchFamily="2" charset="77"/>
                <a:ea typeface="Open Sans" panose="020B0606030504020204" pitchFamily="34" charset="0"/>
                <a:cs typeface="Poppins Medium" pitchFamily="2" charset="77"/>
              </a:rPr>
              <a:t> </a:t>
            </a:r>
            <a:r>
              <a:rPr lang="en-US" dirty="0" err="1">
                <a:solidFill>
                  <a:schemeClr val="bg1"/>
                </a:solidFill>
                <a:latin typeface="Poppins Medium" pitchFamily="2" charset="77"/>
                <a:ea typeface="Open Sans" panose="020B0606030504020204" pitchFamily="34" charset="0"/>
                <a:cs typeface="Poppins Medium" pitchFamily="2" charset="77"/>
              </a:rPr>
              <a:t>rápida</a:t>
            </a:r>
            <a:endParaRPr lang="en-US" dirty="0">
              <a:solidFill>
                <a:schemeClr val="bg1"/>
              </a:solidFill>
              <a:latin typeface="Poppins Medium" pitchFamily="2" charset="77"/>
              <a:ea typeface="Open Sans" panose="020B0606030504020204" pitchFamily="34" charset="0"/>
              <a:cs typeface="Poppins Medium" pitchFamily="2" charset="77"/>
            </a:endParaRPr>
          </a:p>
        </p:txBody>
      </p:sp>
      <p:sp>
        <p:nvSpPr>
          <p:cNvPr id="41" name="Oval 40">
            <a:extLst>
              <a:ext uri="{FF2B5EF4-FFF2-40B4-BE49-F238E27FC236}">
                <a16:creationId xmlns:a16="http://schemas.microsoft.com/office/drawing/2014/main" id="{26B5066C-CB6B-C768-EDCD-16EF6FA8DD5C}"/>
              </a:ext>
            </a:extLst>
          </p:cNvPr>
          <p:cNvSpPr/>
          <p:nvPr/>
        </p:nvSpPr>
        <p:spPr>
          <a:xfrm>
            <a:off x="1520847" y="3499583"/>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8DB3CBE-AB4F-5151-B1B3-027E919990BA}"/>
              </a:ext>
            </a:extLst>
          </p:cNvPr>
          <p:cNvSpPr/>
          <p:nvPr/>
        </p:nvSpPr>
        <p:spPr>
          <a:xfrm>
            <a:off x="1445513" y="3644681"/>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02</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3" name="Oval 42">
            <a:extLst>
              <a:ext uri="{FF2B5EF4-FFF2-40B4-BE49-F238E27FC236}">
                <a16:creationId xmlns:a16="http://schemas.microsoft.com/office/drawing/2014/main" id="{2F22BFD9-0CA1-B660-159C-87D77851E359}"/>
              </a:ext>
            </a:extLst>
          </p:cNvPr>
          <p:cNvSpPr/>
          <p:nvPr/>
        </p:nvSpPr>
        <p:spPr>
          <a:xfrm>
            <a:off x="1526564" y="4341333"/>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129EDF6-914C-C9EC-B939-C58022D56724}"/>
              </a:ext>
            </a:extLst>
          </p:cNvPr>
          <p:cNvSpPr/>
          <p:nvPr/>
        </p:nvSpPr>
        <p:spPr>
          <a:xfrm>
            <a:off x="1443916" y="4472018"/>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03</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5" name="Oval 44">
            <a:extLst>
              <a:ext uri="{FF2B5EF4-FFF2-40B4-BE49-F238E27FC236}">
                <a16:creationId xmlns:a16="http://schemas.microsoft.com/office/drawing/2014/main" id="{26CC07CD-8566-FF5E-2899-3EC4EE2F460A}"/>
              </a:ext>
            </a:extLst>
          </p:cNvPr>
          <p:cNvSpPr/>
          <p:nvPr/>
        </p:nvSpPr>
        <p:spPr>
          <a:xfrm>
            <a:off x="1526564" y="5157192"/>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979BE2-7400-AE45-42B5-6E8306D9A11B}"/>
              </a:ext>
            </a:extLst>
          </p:cNvPr>
          <p:cNvSpPr/>
          <p:nvPr/>
        </p:nvSpPr>
        <p:spPr>
          <a:xfrm>
            <a:off x="1443916" y="5289679"/>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04</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9" name="Oval 48">
            <a:extLst>
              <a:ext uri="{FF2B5EF4-FFF2-40B4-BE49-F238E27FC236}">
                <a16:creationId xmlns:a16="http://schemas.microsoft.com/office/drawing/2014/main" id="{2E7C1B8B-E52F-BD9A-753C-0D90FBE98DFB}"/>
              </a:ext>
            </a:extLst>
          </p:cNvPr>
          <p:cNvSpPr/>
          <p:nvPr/>
        </p:nvSpPr>
        <p:spPr>
          <a:xfrm>
            <a:off x="6657498" y="2410359"/>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BC9F193-E105-02BF-EF46-D9A929FA2030}"/>
              </a:ext>
            </a:extLst>
          </p:cNvPr>
          <p:cNvSpPr/>
          <p:nvPr/>
        </p:nvSpPr>
        <p:spPr>
          <a:xfrm>
            <a:off x="6582164" y="2545773"/>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05</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51" name="Oval 50">
            <a:extLst>
              <a:ext uri="{FF2B5EF4-FFF2-40B4-BE49-F238E27FC236}">
                <a16:creationId xmlns:a16="http://schemas.microsoft.com/office/drawing/2014/main" id="{DE477328-844F-3AAF-8F91-88A1A1007E61}"/>
              </a:ext>
            </a:extLst>
          </p:cNvPr>
          <p:cNvSpPr/>
          <p:nvPr/>
        </p:nvSpPr>
        <p:spPr>
          <a:xfrm>
            <a:off x="6657498" y="3219984"/>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E00C79D-8FCB-AF8F-9BF8-8715B98EA430}"/>
              </a:ext>
            </a:extLst>
          </p:cNvPr>
          <p:cNvSpPr/>
          <p:nvPr/>
        </p:nvSpPr>
        <p:spPr>
          <a:xfrm>
            <a:off x="6582164" y="3355398"/>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06</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53" name="Oval 52">
            <a:extLst>
              <a:ext uri="{FF2B5EF4-FFF2-40B4-BE49-F238E27FC236}">
                <a16:creationId xmlns:a16="http://schemas.microsoft.com/office/drawing/2014/main" id="{265FE742-D3E0-8462-7669-6CC6A24CCCCA}"/>
              </a:ext>
            </a:extLst>
          </p:cNvPr>
          <p:cNvSpPr/>
          <p:nvPr/>
        </p:nvSpPr>
        <p:spPr>
          <a:xfrm>
            <a:off x="6657498" y="4042309"/>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C2E45FD-C6BA-16CD-F8A0-A8F730BF1D4C}"/>
              </a:ext>
            </a:extLst>
          </p:cNvPr>
          <p:cNvSpPr/>
          <p:nvPr/>
        </p:nvSpPr>
        <p:spPr>
          <a:xfrm>
            <a:off x="6582164" y="4177723"/>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07</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55" name="Oval 54">
            <a:extLst>
              <a:ext uri="{FF2B5EF4-FFF2-40B4-BE49-F238E27FC236}">
                <a16:creationId xmlns:a16="http://schemas.microsoft.com/office/drawing/2014/main" id="{F0CB2111-8457-5C08-44F2-0A7E9948D130}"/>
              </a:ext>
            </a:extLst>
          </p:cNvPr>
          <p:cNvSpPr/>
          <p:nvPr/>
        </p:nvSpPr>
        <p:spPr>
          <a:xfrm>
            <a:off x="6657498" y="4848368"/>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FAE8FDC-917B-DAFB-B270-80BA6E53AE2E}"/>
              </a:ext>
            </a:extLst>
          </p:cNvPr>
          <p:cNvSpPr/>
          <p:nvPr/>
        </p:nvSpPr>
        <p:spPr>
          <a:xfrm>
            <a:off x="6582164" y="4983782"/>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08</a:t>
            </a:r>
            <a:endParaRPr lang="en-ID" sz="1600" dirty="0">
              <a:solidFill>
                <a:schemeClr val="bg1"/>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227704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8C0162-9977-1CD1-E4AC-BA9C9C954405}"/>
              </a:ext>
            </a:extLst>
          </p:cNvPr>
          <p:cNvSpPr txBox="1"/>
          <p:nvPr/>
        </p:nvSpPr>
        <p:spPr>
          <a:xfrm>
            <a:off x="690474" y="633346"/>
            <a:ext cx="10038872" cy="646331"/>
          </a:xfrm>
          <a:prstGeom prst="rect">
            <a:avLst/>
          </a:prstGeom>
          <a:noFill/>
        </p:spPr>
        <p:txBody>
          <a:bodyPr wrap="square" rtlCol="0">
            <a:spAutoFit/>
          </a:bodyPr>
          <a:lstStyle/>
          <a:p>
            <a:r>
              <a:rPr lang="en-US" sz="3600" dirty="0" err="1">
                <a:solidFill>
                  <a:srgbClr val="4361EE"/>
                </a:solidFill>
                <a:latin typeface="Poppins SemiBold" pitchFamily="2" charset="77"/>
                <a:cs typeface="Poppins SemiBold" pitchFamily="2" charset="77"/>
              </a:rPr>
              <a:t>Efectos</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duraderos</a:t>
            </a:r>
            <a:r>
              <a:rPr lang="en-US" sz="3600" dirty="0">
                <a:solidFill>
                  <a:srgbClr val="4361EE"/>
                </a:solidFill>
                <a:latin typeface="Poppins SemiBold" pitchFamily="2" charset="77"/>
                <a:cs typeface="Poppins SemiBold" pitchFamily="2" charset="77"/>
              </a:rPr>
              <a:t> al </a:t>
            </a:r>
            <a:r>
              <a:rPr lang="en-US" sz="3600" dirty="0" err="1">
                <a:solidFill>
                  <a:srgbClr val="4361EE"/>
                </a:solidFill>
                <a:latin typeface="Poppins SemiBold" pitchFamily="2" charset="77"/>
                <a:cs typeface="Poppins SemiBold" pitchFamily="2" charset="77"/>
              </a:rPr>
              <a:t>fumar</a:t>
            </a:r>
            <a:r>
              <a:rPr lang="en-US" sz="3600" dirty="0">
                <a:solidFill>
                  <a:srgbClr val="4361EE"/>
                </a:solidFill>
                <a:latin typeface="Poppins SemiBold" pitchFamily="2" charset="77"/>
                <a:cs typeface="Poppins SemiBold" pitchFamily="2" charset="77"/>
              </a:rPr>
              <a:t> </a:t>
            </a:r>
            <a:r>
              <a:rPr lang="en-US" sz="3600" dirty="0" err="1">
                <a:solidFill>
                  <a:srgbClr val="4361EE"/>
                </a:solidFill>
                <a:latin typeface="Poppins SemiBold" pitchFamily="2" charset="77"/>
                <a:cs typeface="Poppins SemiBold" pitchFamily="2" charset="77"/>
              </a:rPr>
              <a:t>cigarrillos</a:t>
            </a:r>
            <a:endParaRPr lang="en-US" sz="2800" dirty="0">
              <a:solidFill>
                <a:srgbClr val="F77217"/>
              </a:solidFill>
              <a:latin typeface="Poppins SemiBold" pitchFamily="2" charset="77"/>
              <a:cs typeface="Poppins SemiBold" pitchFamily="2" charset="77"/>
            </a:endParaRPr>
          </a:p>
        </p:txBody>
      </p:sp>
      <p:sp>
        <p:nvSpPr>
          <p:cNvPr id="58" name="Rectangle 57">
            <a:extLst>
              <a:ext uri="{FF2B5EF4-FFF2-40B4-BE49-F238E27FC236}">
                <a16:creationId xmlns:a16="http://schemas.microsoft.com/office/drawing/2014/main" id="{9311181A-6A73-2777-0DDE-C29744CC71BA}"/>
              </a:ext>
            </a:extLst>
          </p:cNvPr>
          <p:cNvSpPr/>
          <p:nvPr/>
        </p:nvSpPr>
        <p:spPr>
          <a:xfrm>
            <a:off x="-2" y="3573702"/>
            <a:ext cx="12192001" cy="3284298"/>
          </a:xfrm>
          <a:prstGeom prst="rect">
            <a:avLst/>
          </a:prstGeom>
          <a:solidFill>
            <a:srgbClr val="63C9D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CABB34-125C-5E00-A6AB-01F01A9545CD}"/>
              </a:ext>
            </a:extLst>
          </p:cNvPr>
          <p:cNvSpPr/>
          <p:nvPr/>
        </p:nvSpPr>
        <p:spPr>
          <a:xfrm>
            <a:off x="717156" y="2554777"/>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E3FF014-5FC3-73B2-0A67-1B2ADACDFE9A}"/>
              </a:ext>
            </a:extLst>
          </p:cNvPr>
          <p:cNvSpPr txBox="1"/>
          <p:nvPr/>
        </p:nvSpPr>
        <p:spPr>
          <a:xfrm>
            <a:off x="690474" y="1268760"/>
            <a:ext cx="10798118" cy="523220"/>
          </a:xfrm>
          <a:prstGeom prst="rect">
            <a:avLst/>
          </a:prstGeom>
          <a:noFill/>
        </p:spPr>
        <p:txBody>
          <a:bodyPr wrap="square" rtlCol="0">
            <a:spAutoFit/>
          </a:bodyPr>
          <a:lstStyle/>
          <a:p>
            <a:r>
              <a:rPr lang="en-US" sz="2800" dirty="0" err="1">
                <a:solidFill>
                  <a:srgbClr val="F77217"/>
                </a:solidFill>
                <a:latin typeface="Poppins SemiBold" pitchFamily="2" charset="77"/>
                <a:cs typeface="Poppins SemiBold" pitchFamily="2" charset="77"/>
              </a:rPr>
              <a:t>Incluyen</a:t>
            </a:r>
            <a:r>
              <a:rPr lang="en-US" sz="2800" dirty="0">
                <a:solidFill>
                  <a:srgbClr val="F77217"/>
                </a:solidFill>
                <a:latin typeface="Poppins SemiBold" pitchFamily="2" charset="77"/>
                <a:cs typeface="Poppins SemiBold" pitchFamily="2" charset="77"/>
              </a:rPr>
              <a:t> </a:t>
            </a:r>
            <a:r>
              <a:rPr lang="en-US" sz="2800" b="1" dirty="0" err="1">
                <a:solidFill>
                  <a:srgbClr val="F77217"/>
                </a:solidFill>
                <a:latin typeface="Poppins ExtraBold" pitchFamily="2" charset="77"/>
                <a:cs typeface="Poppins ExtraBold" pitchFamily="2" charset="77"/>
              </a:rPr>
              <a:t>todos</a:t>
            </a:r>
            <a:r>
              <a:rPr lang="en-US" sz="2800" dirty="0">
                <a:solidFill>
                  <a:srgbClr val="F77217"/>
                </a:solidFill>
                <a:latin typeface="Poppins SemiBold" pitchFamily="2" charset="77"/>
                <a:cs typeface="Poppins SemiBold" pitchFamily="2" charset="77"/>
              </a:rPr>
              <a:t> </a:t>
            </a:r>
            <a:r>
              <a:rPr lang="en-US" sz="2800" dirty="0" err="1">
                <a:solidFill>
                  <a:srgbClr val="F77217"/>
                </a:solidFill>
                <a:latin typeface="Poppins SemiBold" pitchFamily="2" charset="77"/>
                <a:cs typeface="Poppins SemiBold" pitchFamily="2" charset="77"/>
              </a:rPr>
              <a:t>los</a:t>
            </a:r>
            <a:r>
              <a:rPr lang="en-US" sz="2800" dirty="0">
                <a:solidFill>
                  <a:srgbClr val="F77217"/>
                </a:solidFill>
                <a:latin typeface="Poppins SemiBold" pitchFamily="2" charset="77"/>
                <a:cs typeface="Poppins SemiBold" pitchFamily="2" charset="77"/>
              </a:rPr>
              <a:t> </a:t>
            </a:r>
            <a:r>
              <a:rPr lang="en-US" sz="2800" dirty="0" err="1">
                <a:solidFill>
                  <a:srgbClr val="F77217"/>
                </a:solidFill>
                <a:latin typeface="Poppins SemiBold" pitchFamily="2" charset="77"/>
                <a:cs typeface="Poppins SemiBold" pitchFamily="2" charset="77"/>
              </a:rPr>
              <a:t>efectos</a:t>
            </a:r>
            <a:r>
              <a:rPr lang="en-US" sz="2800" dirty="0">
                <a:solidFill>
                  <a:srgbClr val="F77217"/>
                </a:solidFill>
                <a:latin typeface="Poppins SemiBold" pitchFamily="2" charset="77"/>
                <a:cs typeface="Poppins SemiBold" pitchFamily="2" charset="77"/>
              </a:rPr>
              <a:t> </a:t>
            </a:r>
            <a:r>
              <a:rPr lang="en-US" sz="2800" dirty="0" err="1">
                <a:solidFill>
                  <a:srgbClr val="F77217"/>
                </a:solidFill>
                <a:latin typeface="Poppins SemiBold" pitchFamily="2" charset="77"/>
                <a:cs typeface="Poppins SemiBold" pitchFamily="2" charset="77"/>
              </a:rPr>
              <a:t>cortos</a:t>
            </a:r>
            <a:r>
              <a:rPr lang="en-US" sz="2800" dirty="0">
                <a:solidFill>
                  <a:srgbClr val="F77217"/>
                </a:solidFill>
                <a:latin typeface="Poppins SemiBold" pitchFamily="2" charset="77"/>
                <a:cs typeface="Poppins SemiBold" pitchFamily="2" charset="77"/>
              </a:rPr>
              <a:t> </a:t>
            </a:r>
            <a:r>
              <a:rPr lang="en-US" sz="2800" dirty="0" err="1">
                <a:solidFill>
                  <a:srgbClr val="F77217"/>
                </a:solidFill>
                <a:latin typeface="Poppins SemiBold" pitchFamily="2" charset="77"/>
                <a:cs typeface="Poppins SemiBold" pitchFamily="2" charset="77"/>
              </a:rPr>
              <a:t>así</a:t>
            </a:r>
            <a:r>
              <a:rPr lang="en-US" sz="2800" dirty="0">
                <a:solidFill>
                  <a:srgbClr val="F77217"/>
                </a:solidFill>
                <a:latin typeface="Poppins SemiBold" pitchFamily="2" charset="77"/>
                <a:cs typeface="Poppins SemiBold" pitchFamily="2" charset="77"/>
              </a:rPr>
              <a:t> </a:t>
            </a:r>
            <a:r>
              <a:rPr lang="en-US" sz="2800" dirty="0" err="1">
                <a:solidFill>
                  <a:srgbClr val="F77217"/>
                </a:solidFill>
                <a:latin typeface="Poppins SemiBold" pitchFamily="2" charset="77"/>
                <a:cs typeface="Poppins SemiBold" pitchFamily="2" charset="77"/>
              </a:rPr>
              <a:t>como</a:t>
            </a:r>
            <a:r>
              <a:rPr lang="en-US" sz="2800" dirty="0">
                <a:solidFill>
                  <a:srgbClr val="F77217"/>
                </a:solidFill>
                <a:latin typeface="Poppins SemiBold" pitchFamily="2" charset="77"/>
                <a:cs typeface="Poppins SemiBold" pitchFamily="2" charset="77"/>
              </a:rPr>
              <a:t> </a:t>
            </a:r>
            <a:r>
              <a:rPr lang="en-US" sz="2800" dirty="0" err="1">
                <a:solidFill>
                  <a:srgbClr val="F77217"/>
                </a:solidFill>
                <a:latin typeface="Poppins SemiBold" pitchFamily="2" charset="77"/>
                <a:cs typeface="Poppins SemiBold" pitchFamily="2" charset="77"/>
              </a:rPr>
              <a:t>riesgo</a:t>
            </a:r>
            <a:r>
              <a:rPr lang="en-US" sz="2800" dirty="0">
                <a:solidFill>
                  <a:srgbClr val="F77217"/>
                </a:solidFill>
                <a:latin typeface="Poppins SemiBold" pitchFamily="2" charset="77"/>
                <a:cs typeface="Poppins SemiBold" pitchFamily="2" charset="77"/>
              </a:rPr>
              <a:t> de:</a:t>
            </a:r>
          </a:p>
        </p:txBody>
      </p:sp>
      <p:pic>
        <p:nvPicPr>
          <p:cNvPr id="2" name="Picture 1">
            <a:extLst>
              <a:ext uri="{FF2B5EF4-FFF2-40B4-BE49-F238E27FC236}">
                <a16:creationId xmlns:a16="http://schemas.microsoft.com/office/drawing/2014/main" id="{C4B504FF-580C-D7C4-2C13-B89240B7F86B}"/>
              </a:ext>
            </a:extLst>
          </p:cNvPr>
          <p:cNvPicPr>
            <a:picLocks noChangeAspect="1"/>
          </p:cNvPicPr>
          <p:nvPr/>
        </p:nvPicPr>
        <p:blipFill>
          <a:blip r:embed="rId3"/>
          <a:stretch>
            <a:fillRect/>
          </a:stretch>
        </p:blipFill>
        <p:spPr>
          <a:xfrm>
            <a:off x="1199456" y="3158695"/>
            <a:ext cx="1296144" cy="1142227"/>
          </a:xfrm>
          <a:prstGeom prst="rect">
            <a:avLst/>
          </a:prstGeom>
        </p:spPr>
      </p:pic>
      <p:sp>
        <p:nvSpPr>
          <p:cNvPr id="28" name="Rectangle 27">
            <a:extLst>
              <a:ext uri="{FF2B5EF4-FFF2-40B4-BE49-F238E27FC236}">
                <a16:creationId xmlns:a16="http://schemas.microsoft.com/office/drawing/2014/main" id="{E1FCEF51-28A9-2899-754F-04F7154426E5}"/>
              </a:ext>
            </a:extLst>
          </p:cNvPr>
          <p:cNvSpPr/>
          <p:nvPr/>
        </p:nvSpPr>
        <p:spPr>
          <a:xfrm>
            <a:off x="690474" y="5085184"/>
            <a:ext cx="2290217" cy="861774"/>
          </a:xfrm>
          <a:prstGeom prst="rect">
            <a:avLst/>
          </a:prstGeom>
        </p:spPr>
        <p:txBody>
          <a:bodyPr wrap="square">
            <a:spAutoFit/>
          </a:bodyPr>
          <a:lstStyle/>
          <a:p>
            <a:pPr algn="ctr"/>
            <a:r>
              <a:rPr lang="en-US" sz="2500" dirty="0" err="1">
                <a:solidFill>
                  <a:srgbClr val="154BE6"/>
                </a:solidFill>
                <a:latin typeface="Poppins Medium" pitchFamily="2" charset="77"/>
                <a:ea typeface="Open Sans" panose="020B0606030504020204" pitchFamily="34" charset="0"/>
                <a:cs typeface="Poppins Medium" pitchFamily="2" charset="77"/>
              </a:rPr>
              <a:t>Enfermedad</a:t>
            </a:r>
            <a:endParaRPr lang="en-US" sz="2500" dirty="0">
              <a:solidFill>
                <a:srgbClr val="154BE6"/>
              </a:solidFill>
              <a:latin typeface="Poppins Medium" pitchFamily="2" charset="77"/>
              <a:ea typeface="Open Sans" panose="020B0606030504020204" pitchFamily="34" charset="0"/>
              <a:cs typeface="Poppins Medium" pitchFamily="2" charset="77"/>
            </a:endParaRPr>
          </a:p>
          <a:p>
            <a:pPr algn="ctr"/>
            <a:r>
              <a:rPr lang="en-US" sz="2500" dirty="0" err="1">
                <a:solidFill>
                  <a:srgbClr val="154BE6"/>
                </a:solidFill>
                <a:latin typeface="Poppins Medium" pitchFamily="2" charset="77"/>
                <a:ea typeface="Open Sans" panose="020B0606030504020204" pitchFamily="34" charset="0"/>
                <a:cs typeface="Poppins Medium" pitchFamily="2" charset="77"/>
              </a:rPr>
              <a:t>cardíaca</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sp>
        <p:nvSpPr>
          <p:cNvPr id="29" name="Oval 28">
            <a:extLst>
              <a:ext uri="{FF2B5EF4-FFF2-40B4-BE49-F238E27FC236}">
                <a16:creationId xmlns:a16="http://schemas.microsoft.com/office/drawing/2014/main" id="{06AB9F4C-3FB2-041C-C3A8-75828F87A123}"/>
              </a:ext>
            </a:extLst>
          </p:cNvPr>
          <p:cNvSpPr/>
          <p:nvPr/>
        </p:nvSpPr>
        <p:spPr>
          <a:xfrm>
            <a:off x="3526330" y="2554777"/>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C89139-7261-620B-738F-B268785838B3}"/>
              </a:ext>
            </a:extLst>
          </p:cNvPr>
          <p:cNvSpPr/>
          <p:nvPr/>
        </p:nvSpPr>
        <p:spPr>
          <a:xfrm>
            <a:off x="3526330" y="5085184"/>
            <a:ext cx="2263536" cy="1246495"/>
          </a:xfrm>
          <a:prstGeom prst="rect">
            <a:avLst/>
          </a:prstGeom>
        </p:spPr>
        <p:txBody>
          <a:bodyPr wrap="square">
            <a:spAutoFit/>
          </a:bodyPr>
          <a:lstStyle/>
          <a:p>
            <a:pPr algn="ctr"/>
            <a:r>
              <a:rPr lang="en-US" sz="2500" dirty="0" err="1">
                <a:solidFill>
                  <a:srgbClr val="154BE6"/>
                </a:solidFill>
                <a:latin typeface="Poppins Medium" pitchFamily="2" charset="77"/>
                <a:ea typeface="Open Sans" panose="020B0606030504020204" pitchFamily="34" charset="0"/>
                <a:cs typeface="Poppins Medium" pitchFamily="2" charset="77"/>
              </a:rPr>
              <a:t>Enfermedad</a:t>
            </a:r>
            <a:endParaRPr lang="en-US" sz="2500" dirty="0">
              <a:solidFill>
                <a:srgbClr val="154BE6"/>
              </a:solidFill>
              <a:latin typeface="Poppins Medium" pitchFamily="2" charset="77"/>
              <a:ea typeface="Open Sans" panose="020B0606030504020204" pitchFamily="34" charset="0"/>
              <a:cs typeface="Poppins Medium" pitchFamily="2" charset="77"/>
            </a:endParaRPr>
          </a:p>
          <a:p>
            <a:pPr algn="ctr"/>
            <a:r>
              <a:rPr lang="en-US" sz="2500" dirty="0" err="1">
                <a:solidFill>
                  <a:srgbClr val="154BE6"/>
                </a:solidFill>
                <a:latin typeface="Poppins Medium" pitchFamily="2" charset="77"/>
                <a:ea typeface="Open Sans" panose="020B0606030504020204" pitchFamily="34" charset="0"/>
                <a:cs typeface="Poppins Medium" pitchFamily="2" charset="77"/>
              </a:rPr>
              <a:t>Pulmonar</a:t>
            </a:r>
            <a:endParaRPr lang="en-US" sz="2500" dirty="0">
              <a:solidFill>
                <a:srgbClr val="154BE6"/>
              </a:solidFill>
              <a:latin typeface="Poppins Medium" pitchFamily="2" charset="77"/>
              <a:ea typeface="Open Sans" panose="020B0606030504020204" pitchFamily="34" charset="0"/>
              <a:cs typeface="Poppins Medium" pitchFamily="2" charset="77"/>
            </a:endParaRPr>
          </a:p>
          <a:p>
            <a:pPr algn="ctr"/>
            <a:r>
              <a:rPr lang="en-US" sz="2500" dirty="0" err="1">
                <a:solidFill>
                  <a:srgbClr val="154BE6"/>
                </a:solidFill>
                <a:latin typeface="Poppins Medium" pitchFamily="2" charset="77"/>
                <a:ea typeface="Open Sans" panose="020B0606030504020204" pitchFamily="34" charset="0"/>
                <a:cs typeface="Poppins Medium" pitchFamily="2" charset="77"/>
              </a:rPr>
              <a:t>crónica</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sp>
        <p:nvSpPr>
          <p:cNvPr id="31" name="Oval 30">
            <a:extLst>
              <a:ext uri="{FF2B5EF4-FFF2-40B4-BE49-F238E27FC236}">
                <a16:creationId xmlns:a16="http://schemas.microsoft.com/office/drawing/2014/main" id="{DF6380C3-4CAB-9F39-0607-99B85E54E5D4}"/>
              </a:ext>
            </a:extLst>
          </p:cNvPr>
          <p:cNvSpPr/>
          <p:nvPr/>
        </p:nvSpPr>
        <p:spPr>
          <a:xfrm>
            <a:off x="6383830" y="2554777"/>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D8591F6-5706-EF78-16B8-4F862EC2B158}"/>
              </a:ext>
            </a:extLst>
          </p:cNvPr>
          <p:cNvSpPr/>
          <p:nvPr/>
        </p:nvSpPr>
        <p:spPr>
          <a:xfrm>
            <a:off x="6185518" y="5087846"/>
            <a:ext cx="2718794" cy="1246495"/>
          </a:xfrm>
          <a:prstGeom prst="rect">
            <a:avLst/>
          </a:prstGeom>
        </p:spPr>
        <p:txBody>
          <a:bodyPr wrap="square">
            <a:spAutoFit/>
          </a:bodyPr>
          <a:lstStyle/>
          <a:p>
            <a:pPr algn="ctr"/>
            <a:r>
              <a:rPr lang="en-US" sz="2500" dirty="0" err="1">
                <a:solidFill>
                  <a:srgbClr val="154BE6"/>
                </a:solidFill>
                <a:latin typeface="Poppins Medium" pitchFamily="2" charset="77"/>
                <a:ea typeface="Open Sans" panose="020B0606030504020204" pitchFamily="34" charset="0"/>
                <a:cs typeface="Poppins Medium" pitchFamily="2" charset="77"/>
              </a:rPr>
              <a:t>Cáncer</a:t>
            </a:r>
            <a:r>
              <a:rPr lang="en-US" sz="2500" dirty="0">
                <a:solidFill>
                  <a:srgbClr val="154BE6"/>
                </a:solidFill>
                <a:latin typeface="Poppins Medium" pitchFamily="2" charset="77"/>
                <a:ea typeface="Open Sans" panose="020B0606030504020204" pitchFamily="34" charset="0"/>
                <a:cs typeface="Poppins Medium" pitchFamily="2" charset="77"/>
              </a:rPr>
              <a:t> de </a:t>
            </a:r>
            <a:r>
              <a:rPr lang="en-US" sz="2500" dirty="0" err="1">
                <a:solidFill>
                  <a:srgbClr val="154BE6"/>
                </a:solidFill>
                <a:latin typeface="Poppins Medium" pitchFamily="2" charset="77"/>
                <a:ea typeface="Open Sans" panose="020B0606030504020204" pitchFamily="34" charset="0"/>
                <a:cs typeface="Poppins Medium" pitchFamily="2" charset="77"/>
              </a:rPr>
              <a:t>pulmón</a:t>
            </a:r>
            <a:r>
              <a:rPr lang="en-US" sz="2500" dirty="0">
                <a:solidFill>
                  <a:srgbClr val="154BE6"/>
                </a:solidFill>
                <a:latin typeface="Poppins Medium" pitchFamily="2" charset="77"/>
                <a:ea typeface="Open Sans" panose="020B0606030504020204" pitchFamily="34" charset="0"/>
                <a:cs typeface="Poppins Medium" pitchFamily="2" charset="77"/>
              </a:rPr>
              <a:t> y </a:t>
            </a:r>
            <a:r>
              <a:rPr lang="en-US" sz="2500" dirty="0" err="1">
                <a:solidFill>
                  <a:srgbClr val="154BE6"/>
                </a:solidFill>
                <a:latin typeface="Poppins Medium" pitchFamily="2" charset="77"/>
                <a:ea typeface="Open Sans" panose="020B0606030504020204" pitchFamily="34" charset="0"/>
                <a:cs typeface="Poppins Medium" pitchFamily="2" charset="77"/>
              </a:rPr>
              <a:t>otros</a:t>
            </a:r>
            <a:r>
              <a:rPr lang="en-US" sz="2500" dirty="0">
                <a:solidFill>
                  <a:srgbClr val="154BE6"/>
                </a:solidFill>
                <a:latin typeface="Poppins Medium" pitchFamily="2" charset="77"/>
                <a:ea typeface="Open Sans" panose="020B0606030504020204" pitchFamily="34" charset="0"/>
                <a:cs typeface="Poppins Medium" pitchFamily="2" charset="77"/>
              </a:rPr>
              <a:t> </a:t>
            </a:r>
            <a:r>
              <a:rPr lang="en-US" sz="2500" dirty="0" err="1">
                <a:solidFill>
                  <a:srgbClr val="154BE6"/>
                </a:solidFill>
                <a:latin typeface="Poppins Medium" pitchFamily="2" charset="77"/>
                <a:ea typeface="Open Sans" panose="020B0606030504020204" pitchFamily="34" charset="0"/>
                <a:cs typeface="Poppins Medium" pitchFamily="2" charset="77"/>
              </a:rPr>
              <a:t>cánceres</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sp>
        <p:nvSpPr>
          <p:cNvPr id="33" name="Oval 32">
            <a:extLst>
              <a:ext uri="{FF2B5EF4-FFF2-40B4-BE49-F238E27FC236}">
                <a16:creationId xmlns:a16="http://schemas.microsoft.com/office/drawing/2014/main" id="{EA762686-DC79-2AFC-A515-8FECEA5AC192}"/>
              </a:ext>
            </a:extLst>
          </p:cNvPr>
          <p:cNvSpPr/>
          <p:nvPr/>
        </p:nvSpPr>
        <p:spPr>
          <a:xfrm>
            <a:off x="9192344" y="2554777"/>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7CC75C1-E7BD-D5A9-EE35-841C915843D7}"/>
              </a:ext>
            </a:extLst>
          </p:cNvPr>
          <p:cNvSpPr/>
          <p:nvPr/>
        </p:nvSpPr>
        <p:spPr>
          <a:xfrm>
            <a:off x="9192344" y="5085184"/>
            <a:ext cx="2263536" cy="477054"/>
          </a:xfrm>
          <a:prstGeom prst="rect">
            <a:avLst/>
          </a:prstGeom>
        </p:spPr>
        <p:txBody>
          <a:bodyPr wrap="square">
            <a:spAutoFit/>
          </a:bodyPr>
          <a:lstStyle/>
          <a:p>
            <a:pPr algn="ctr"/>
            <a:r>
              <a:rPr lang="en-US" sz="2500" dirty="0" err="1">
                <a:solidFill>
                  <a:srgbClr val="154BE6"/>
                </a:solidFill>
                <a:latin typeface="Poppins Medium" pitchFamily="2" charset="77"/>
                <a:ea typeface="Open Sans" panose="020B0606030504020204" pitchFamily="34" charset="0"/>
                <a:cs typeface="Poppins Medium" pitchFamily="2" charset="77"/>
              </a:rPr>
              <a:t>Estrés</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pic>
        <p:nvPicPr>
          <p:cNvPr id="3" name="Picture 2">
            <a:extLst>
              <a:ext uri="{FF2B5EF4-FFF2-40B4-BE49-F238E27FC236}">
                <a16:creationId xmlns:a16="http://schemas.microsoft.com/office/drawing/2014/main" id="{BCC49220-026D-ACE7-9467-CCD5998BFE74}"/>
              </a:ext>
            </a:extLst>
          </p:cNvPr>
          <p:cNvPicPr>
            <a:picLocks noChangeAspect="1"/>
          </p:cNvPicPr>
          <p:nvPr/>
        </p:nvPicPr>
        <p:blipFill>
          <a:blip r:embed="rId4"/>
          <a:stretch>
            <a:fillRect/>
          </a:stretch>
        </p:blipFill>
        <p:spPr>
          <a:xfrm>
            <a:off x="4048086" y="2989968"/>
            <a:ext cx="1220023" cy="1262092"/>
          </a:xfrm>
          <a:prstGeom prst="rect">
            <a:avLst/>
          </a:prstGeom>
        </p:spPr>
      </p:pic>
      <p:pic>
        <p:nvPicPr>
          <p:cNvPr id="5" name="Picture 4">
            <a:extLst>
              <a:ext uri="{FF2B5EF4-FFF2-40B4-BE49-F238E27FC236}">
                <a16:creationId xmlns:a16="http://schemas.microsoft.com/office/drawing/2014/main" id="{BC35D4C4-385D-D08A-A8BB-94B13EC58481}"/>
              </a:ext>
            </a:extLst>
          </p:cNvPr>
          <p:cNvPicPr>
            <a:picLocks noChangeAspect="1"/>
          </p:cNvPicPr>
          <p:nvPr/>
        </p:nvPicPr>
        <p:blipFill>
          <a:blip r:embed="rId5"/>
          <a:stretch>
            <a:fillRect/>
          </a:stretch>
        </p:blipFill>
        <p:spPr>
          <a:xfrm>
            <a:off x="6857466" y="2890409"/>
            <a:ext cx="1316263" cy="1361651"/>
          </a:xfrm>
          <a:prstGeom prst="rect">
            <a:avLst/>
          </a:prstGeom>
        </p:spPr>
      </p:pic>
      <p:pic>
        <p:nvPicPr>
          <p:cNvPr id="6" name="Picture 5">
            <a:extLst>
              <a:ext uri="{FF2B5EF4-FFF2-40B4-BE49-F238E27FC236}">
                <a16:creationId xmlns:a16="http://schemas.microsoft.com/office/drawing/2014/main" id="{A10CBF1F-B149-AC97-369A-D4E702679942}"/>
              </a:ext>
            </a:extLst>
          </p:cNvPr>
          <p:cNvPicPr>
            <a:picLocks noChangeAspect="1"/>
          </p:cNvPicPr>
          <p:nvPr/>
        </p:nvPicPr>
        <p:blipFill>
          <a:blip r:embed="rId6"/>
          <a:stretch>
            <a:fillRect/>
          </a:stretch>
        </p:blipFill>
        <p:spPr>
          <a:xfrm>
            <a:off x="9741752" y="3092639"/>
            <a:ext cx="1164720" cy="1164720"/>
          </a:xfrm>
          <a:prstGeom prst="rect">
            <a:avLst/>
          </a:prstGeom>
        </p:spPr>
      </p:pic>
      <p:sp>
        <p:nvSpPr>
          <p:cNvPr id="39" name="L-Shape 38">
            <a:extLst>
              <a:ext uri="{FF2B5EF4-FFF2-40B4-BE49-F238E27FC236}">
                <a16:creationId xmlns:a16="http://schemas.microsoft.com/office/drawing/2014/main" id="{F3B50B2B-657D-3219-9432-A169FB263D88}"/>
              </a:ext>
            </a:extLst>
          </p:cNvPr>
          <p:cNvSpPr/>
          <p:nvPr/>
        </p:nvSpPr>
        <p:spPr>
          <a:xfrm rot="10800000">
            <a:off x="11488592" y="0"/>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67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B8948-5E01-893F-74B9-63C5C01BDA3F}"/>
              </a:ext>
            </a:extLst>
          </p:cNvPr>
          <p:cNvPicPr>
            <a:picLocks noChangeAspect="1"/>
          </p:cNvPicPr>
          <p:nvPr/>
        </p:nvPicPr>
        <p:blipFill>
          <a:blip r:embed="rId3"/>
          <a:srcRect/>
          <a:stretch/>
        </p:blipFill>
        <p:spPr>
          <a:xfrm>
            <a:off x="6503916" y="0"/>
            <a:ext cx="5686942" cy="6857999"/>
          </a:xfrm>
          <a:prstGeom prst="rect">
            <a:avLst/>
          </a:prstGeom>
        </p:spPr>
      </p:pic>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0" y="2613392"/>
            <a:ext cx="6095998" cy="1631216"/>
          </a:xfrm>
          <a:prstGeom prst="rect">
            <a:avLst/>
          </a:prstGeom>
          <a:noFill/>
        </p:spPr>
        <p:txBody>
          <a:bodyPr wrap="square" rtlCol="0">
            <a:spAutoFit/>
          </a:bodyPr>
          <a:lstStyle/>
          <a:p>
            <a:pPr algn="ctr"/>
            <a:r>
              <a:rPr lang="en-US" sz="5000" dirty="0" err="1">
                <a:solidFill>
                  <a:schemeClr val="bg1"/>
                </a:solidFill>
                <a:latin typeface="Poppins SemiBold" pitchFamily="2" charset="77"/>
                <a:cs typeface="Poppins SemiBold" pitchFamily="2" charset="77"/>
              </a:rPr>
              <a:t>Cigarrillos</a:t>
            </a:r>
            <a:endParaRPr lang="en-US" sz="5000" dirty="0">
              <a:solidFill>
                <a:schemeClr val="bg1"/>
              </a:solidFill>
              <a:latin typeface="Poppins SemiBold" pitchFamily="2" charset="77"/>
              <a:cs typeface="Poppins SemiBold" pitchFamily="2" charset="77"/>
            </a:endParaRPr>
          </a:p>
          <a:p>
            <a:pPr algn="ctr"/>
            <a:r>
              <a:rPr lang="en-US" sz="5000" dirty="0" err="1">
                <a:solidFill>
                  <a:schemeClr val="bg1"/>
                </a:solidFill>
                <a:latin typeface="Poppins SemiBold" pitchFamily="2" charset="77"/>
                <a:cs typeface="Poppins SemiBold" pitchFamily="2" charset="77"/>
              </a:rPr>
              <a:t>Electrónicos</a:t>
            </a:r>
            <a:endParaRPr lang="en-US" sz="5000" dirty="0">
              <a:solidFill>
                <a:schemeClr val="bg1"/>
              </a:solidFill>
              <a:latin typeface="Poppins SemiBold" pitchFamily="2" charset="77"/>
              <a:cs typeface="Poppins SemiBold" pitchFamily="2" charset="77"/>
            </a:endParaRP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0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2FE01E86-7E3A-3352-FC20-6E1E67971DD3}"/>
              </a:ext>
            </a:extLst>
          </p:cNvPr>
          <p:cNvPicPr>
            <a:picLocks noGrp="1" noChangeAspect="1"/>
          </p:cNvPicPr>
          <p:nvPr>
            <p:ph type="pic" sz="quarter" idx="10"/>
          </p:nvPr>
        </p:nvPicPr>
        <p:blipFill rotWithShape="1">
          <a:blip r:embed="rId3"/>
          <a:srcRect l="1219" t="-5704" r="-24258" b="-17336"/>
          <a:stretch/>
        </p:blipFill>
        <p:spPr>
          <a:xfrm>
            <a:off x="807740" y="869950"/>
            <a:ext cx="5148560" cy="5148560"/>
          </a:xfrm>
          <a:solidFill>
            <a:schemeClr val="bg1"/>
          </a:solidFill>
          <a:effectLst>
            <a:outerShdw blurRad="50800" dist="50800" dir="5400000" algn="ctr" rotWithShape="0">
              <a:srgbClr val="000000">
                <a:alpha val="0"/>
              </a:srgbClr>
            </a:outerShdw>
          </a:effectLst>
        </p:spPr>
      </p:pic>
      <p:sp>
        <p:nvSpPr>
          <p:cNvPr id="17" name="TextBox 16">
            <a:extLst>
              <a:ext uri="{FF2B5EF4-FFF2-40B4-BE49-F238E27FC236}">
                <a16:creationId xmlns:a16="http://schemas.microsoft.com/office/drawing/2014/main" id="{3EB5505E-3FDF-B248-88F9-6BA447C7FBF5}"/>
              </a:ext>
            </a:extLst>
          </p:cNvPr>
          <p:cNvSpPr txBox="1"/>
          <p:nvPr/>
        </p:nvSpPr>
        <p:spPr>
          <a:xfrm>
            <a:off x="6960096" y="788506"/>
            <a:ext cx="4669143" cy="4524315"/>
          </a:xfrm>
          <a:prstGeom prst="rect">
            <a:avLst/>
          </a:prstGeom>
          <a:noFill/>
        </p:spPr>
        <p:txBody>
          <a:bodyPr wrap="square" rtlCol="0">
            <a:spAutoFit/>
          </a:bodyPr>
          <a:lstStyle/>
          <a:p>
            <a:r>
              <a:rPr lang="en-US" sz="3200" dirty="0">
                <a:solidFill>
                  <a:srgbClr val="F77217"/>
                </a:solidFill>
                <a:latin typeface="Poppins SemiBold" pitchFamily="2" charset="77"/>
                <a:cs typeface="Poppins SemiBold" pitchFamily="2" charset="77"/>
              </a:rPr>
              <a:t>Los Cigarillos </a:t>
            </a:r>
            <a:r>
              <a:rPr lang="en-US" sz="3200" dirty="0" err="1">
                <a:solidFill>
                  <a:srgbClr val="F77217"/>
                </a:solidFill>
                <a:latin typeface="Poppins SemiBold" pitchFamily="2" charset="77"/>
                <a:cs typeface="Poppins SemiBold" pitchFamily="2" charset="77"/>
              </a:rPr>
              <a:t>Electrónicos</a:t>
            </a:r>
            <a:r>
              <a:rPr lang="en-US" sz="3200" dirty="0">
                <a:solidFill>
                  <a:srgbClr val="4361EE"/>
                </a:solidFill>
                <a:latin typeface="Poppins SemiBold" pitchFamily="2" charset="77"/>
                <a:cs typeface="Poppins SemiBold" pitchFamily="2" charset="77"/>
              </a:rPr>
              <a:t> (E-Cigs) no </a:t>
            </a:r>
            <a:r>
              <a:rPr lang="en-US" sz="3200" dirty="0" err="1">
                <a:solidFill>
                  <a:srgbClr val="4361EE"/>
                </a:solidFill>
                <a:latin typeface="Poppins SemiBold" pitchFamily="2" charset="77"/>
                <a:cs typeface="Poppins SemiBold" pitchFamily="2" charset="77"/>
              </a:rPr>
              <a:t>contienen</a:t>
            </a:r>
            <a:r>
              <a:rPr lang="en-US" sz="3200" dirty="0">
                <a:solidFill>
                  <a:srgbClr val="4361EE"/>
                </a:solidFill>
                <a:latin typeface="Poppins SemiBold" pitchFamily="2" charset="77"/>
                <a:cs typeface="Poppins SemiBold" pitchFamily="2" charset="77"/>
              </a:rPr>
              <a:t> tabaco, </a:t>
            </a:r>
            <a:r>
              <a:rPr lang="en-US" sz="3200" dirty="0" err="1">
                <a:solidFill>
                  <a:srgbClr val="4361EE"/>
                </a:solidFill>
                <a:latin typeface="Poppins SemiBold" pitchFamily="2" charset="77"/>
                <a:cs typeface="Poppins SemiBold" pitchFamily="2" charset="77"/>
              </a:rPr>
              <a:t>pero</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usan</a:t>
            </a:r>
            <a:r>
              <a:rPr lang="en-US" sz="3200" dirty="0">
                <a:solidFill>
                  <a:srgbClr val="4361EE"/>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nicotina</a:t>
            </a:r>
            <a:r>
              <a:rPr lang="en-US" sz="3200" dirty="0">
                <a:solidFill>
                  <a:srgbClr val="F77217"/>
                </a:solidFill>
                <a:latin typeface="Poppins SemiBold" pitchFamily="2" charset="77"/>
                <a:cs typeface="Poppins SemiBold" pitchFamily="2" charset="77"/>
              </a:rPr>
              <a:t> </a:t>
            </a:r>
            <a:r>
              <a:rPr lang="en-US" sz="3200" dirty="0">
                <a:solidFill>
                  <a:srgbClr val="4361EE"/>
                </a:solidFill>
                <a:latin typeface="Poppins SemiBold" pitchFamily="2" charset="77"/>
                <a:cs typeface="Poppins SemiBold" pitchFamily="2" charset="77"/>
              </a:rPr>
              <a:t>del tabaco.</a:t>
            </a:r>
          </a:p>
          <a:p>
            <a:endParaRPr lang="en-US" sz="3200" dirty="0">
              <a:solidFill>
                <a:srgbClr val="4361EE"/>
              </a:solidFill>
              <a:latin typeface="Poppins SemiBold" pitchFamily="2" charset="77"/>
              <a:cs typeface="Poppins SemiBold" pitchFamily="2" charset="77"/>
            </a:endParaRPr>
          </a:p>
          <a:p>
            <a:r>
              <a:rPr lang="en-US" sz="3200" dirty="0">
                <a:solidFill>
                  <a:srgbClr val="4361EE"/>
                </a:solidFill>
                <a:latin typeface="Poppins SemiBold" pitchFamily="2" charset="77"/>
                <a:cs typeface="Poppins SemiBold" pitchFamily="2" charset="77"/>
              </a:rPr>
              <a:t>La</a:t>
            </a:r>
            <a:r>
              <a:rPr lang="en-US" sz="3200" dirty="0">
                <a:solidFill>
                  <a:srgbClr val="F77217"/>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nicotina</a:t>
            </a:r>
            <a:r>
              <a:rPr lang="en-US" sz="3200" dirty="0">
                <a:solidFill>
                  <a:srgbClr val="F77217"/>
                </a:solidFill>
                <a:latin typeface="Poppins SemiBold" pitchFamily="2" charset="77"/>
                <a:cs typeface="Poppins SemiBold" pitchFamily="2" charset="77"/>
              </a:rPr>
              <a:t> es</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el</a:t>
            </a:r>
            <a:r>
              <a:rPr lang="en-US" sz="3200" dirty="0">
                <a:solidFill>
                  <a:srgbClr val="4361EE"/>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ingrediente</a:t>
            </a:r>
            <a:r>
              <a:rPr lang="en-US" sz="3200" dirty="0">
                <a:solidFill>
                  <a:srgbClr val="F77217"/>
                </a:solidFill>
                <a:latin typeface="Poppins SemiBold" pitchFamily="2" charset="77"/>
                <a:cs typeface="Poppins SemiBold" pitchFamily="2" charset="77"/>
              </a:rPr>
              <a:t> </a:t>
            </a:r>
            <a:r>
              <a:rPr lang="en-US" sz="3200" dirty="0" err="1">
                <a:solidFill>
                  <a:srgbClr val="F77217"/>
                </a:solidFill>
                <a:latin typeface="Poppins SemiBold" pitchFamily="2" charset="77"/>
                <a:cs typeface="Poppins SemiBold" pitchFamily="2" charset="77"/>
              </a:rPr>
              <a:t>adictivo</a:t>
            </a:r>
            <a:r>
              <a:rPr lang="en-US" sz="3200" dirty="0">
                <a:solidFill>
                  <a:srgbClr val="4361EE"/>
                </a:solidFill>
                <a:latin typeface="Poppins SemiBold" pitchFamily="2" charset="77"/>
                <a:cs typeface="Poppins SemiBold" pitchFamily="2" charset="77"/>
              </a:rPr>
              <a:t> que </a:t>
            </a:r>
            <a:r>
              <a:rPr lang="en-US" sz="3200" dirty="0" err="1">
                <a:solidFill>
                  <a:srgbClr val="4361EE"/>
                </a:solidFill>
                <a:latin typeface="Poppins SemiBold" pitchFamily="2" charset="77"/>
                <a:cs typeface="Poppins SemiBold" pitchFamily="2" charset="77"/>
              </a:rPr>
              <a:t>viene</a:t>
            </a:r>
            <a:r>
              <a:rPr lang="en-US" sz="3200" dirty="0">
                <a:solidFill>
                  <a:srgbClr val="4361EE"/>
                </a:solidFill>
                <a:latin typeface="Poppins SemiBold" pitchFamily="2" charset="77"/>
                <a:cs typeface="Poppins SemiBold" pitchFamily="2" charset="77"/>
              </a:rPr>
              <a:t> del tabaco.</a:t>
            </a:r>
            <a:endParaRPr lang="en-US" sz="3200" dirty="0">
              <a:latin typeface="Poppins SemiBold" pitchFamily="2" charset="77"/>
              <a:cs typeface="Poppins SemiBold" pitchFamily="2" charset="77"/>
            </a:endParaRPr>
          </a:p>
        </p:txBody>
      </p:sp>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l="16680" r="16680"/>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Shape 21">
            <a:extLst>
              <a:ext uri="{FF2B5EF4-FFF2-40B4-BE49-F238E27FC236}">
                <a16:creationId xmlns:a16="http://schemas.microsoft.com/office/drawing/2014/main" id="{97241735-FCEC-39FD-C9F1-4BE11DBD2599}"/>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09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5321329"/>
          </a:xfrm>
          <a:prstGeom prst="rect">
            <a:avLst/>
          </a:prstGeom>
          <a:noFill/>
        </p:spPr>
        <p:txBody>
          <a:bodyPr wrap="square" lIns="91440" tIns="45720" rIns="91440" bIns="45720" rtlCol="0" anchor="t">
            <a:spAutoFit/>
          </a:bodyPr>
          <a:lstStyle/>
          <a:p>
            <a:r>
              <a:rPr lang="en-US" sz="3200" dirty="0">
                <a:solidFill>
                  <a:srgbClr val="4361EE"/>
                </a:solidFill>
                <a:latin typeface="Poppins SemiBold" pitchFamily="2" charset="77"/>
                <a:cs typeface="Poppins SemiBold" pitchFamily="2" charset="77"/>
              </a:rPr>
              <a:t>El “vapor” </a:t>
            </a:r>
            <a:r>
              <a:rPr lang="en-US" sz="3200" dirty="0" err="1">
                <a:solidFill>
                  <a:srgbClr val="4361EE"/>
                </a:solidFill>
                <a:latin typeface="Poppins SemiBold" pitchFamily="2" charset="77"/>
                <a:cs typeface="Poppins SemiBold" pitchFamily="2" charset="77"/>
              </a:rPr>
              <a:t>producido</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por</a:t>
            </a:r>
            <a:r>
              <a:rPr lang="en-US" sz="3200" dirty="0">
                <a:solidFill>
                  <a:srgbClr val="4361EE"/>
                </a:solidFill>
                <a:latin typeface="Poppins SemiBold" pitchFamily="2" charset="77"/>
                <a:cs typeface="Poppins SemiBold" pitchFamily="2" charset="77"/>
              </a:rPr>
              <a:t> </a:t>
            </a:r>
            <a:r>
              <a:rPr lang="en-US" sz="3200" dirty="0" err="1">
                <a:solidFill>
                  <a:srgbClr val="4361EE"/>
                </a:solidFill>
                <a:latin typeface="Poppins SemiBold" pitchFamily="2" charset="77"/>
                <a:cs typeface="Poppins SemiBold" pitchFamily="2" charset="77"/>
              </a:rPr>
              <a:t>los</a:t>
            </a:r>
            <a:r>
              <a:rPr lang="en-US" sz="3200" dirty="0">
                <a:solidFill>
                  <a:srgbClr val="4361EE"/>
                </a:solidFill>
                <a:latin typeface="Poppins SemiBold" pitchFamily="2" charset="77"/>
                <a:cs typeface="Poppins SemiBold" pitchFamily="2" charset="77"/>
              </a:rPr>
              <a:t> E-cigs es </a:t>
            </a:r>
            <a:r>
              <a:rPr lang="en-US" sz="3200" dirty="0" err="1">
                <a:solidFill>
                  <a:srgbClr val="4361EE"/>
                </a:solidFill>
                <a:latin typeface="Poppins SemiBold" pitchFamily="2" charset="77"/>
                <a:cs typeface="Poppins SemiBold" pitchFamily="2" charset="77"/>
              </a:rPr>
              <a:t>peligroso</a:t>
            </a:r>
            <a:br>
              <a:rPr lang="en-US" sz="3200" dirty="0">
                <a:solidFill>
                  <a:srgbClr val="4361EE"/>
                </a:solidFill>
                <a:latin typeface="Poppins SemiBold"/>
                <a:cs typeface="Poppins SemiBold"/>
              </a:rPr>
            </a:br>
            <a:endParaRPr lang="en-US" sz="2000" dirty="0">
              <a:solidFill>
                <a:srgbClr val="4361EE"/>
              </a:solidFill>
              <a:latin typeface="Poppins SemiBold"/>
              <a:cs typeface="Poppins SemiBold"/>
            </a:endParaRPr>
          </a:p>
          <a:p>
            <a:pPr>
              <a:lnSpc>
                <a:spcPts val="2280"/>
              </a:lnSpc>
              <a:spcAft>
                <a:spcPts val="1500"/>
              </a:spcAft>
            </a:pPr>
            <a:r>
              <a:rPr lang="en-US" sz="2100" dirty="0">
                <a:solidFill>
                  <a:srgbClr val="4361EE"/>
                </a:solidFill>
                <a:latin typeface="Poppins SemiBold"/>
                <a:cs typeface="Poppins SemiBold"/>
              </a:rPr>
              <a:t>- </a:t>
            </a:r>
            <a:r>
              <a:rPr lang="en-US" sz="2100" dirty="0">
                <a:solidFill>
                  <a:srgbClr val="4361EE"/>
                </a:solidFill>
                <a:latin typeface="Poppins SemiBold" pitchFamily="2" charset="77"/>
                <a:cs typeface="Poppins SemiBold" pitchFamily="2" charset="77"/>
              </a:rPr>
              <a:t>Por que </a:t>
            </a:r>
            <a:r>
              <a:rPr lang="en-US" sz="2100" dirty="0" err="1">
                <a:solidFill>
                  <a:srgbClr val="4361EE"/>
                </a:solidFill>
                <a:latin typeface="Poppins SemiBold" pitchFamily="2" charset="77"/>
                <a:cs typeface="Poppins SemiBold" pitchFamily="2" charset="77"/>
              </a:rPr>
              <a:t>contiene</a:t>
            </a:r>
            <a:r>
              <a:rPr lang="en-US" sz="2100" dirty="0">
                <a:solidFill>
                  <a:srgbClr val="4361EE"/>
                </a:solidFill>
                <a:latin typeface="Poppins SemiBold" pitchFamily="2" charset="77"/>
                <a:cs typeface="Poppins SemiBold" pitchFamily="2" charset="77"/>
              </a:rPr>
              <a:t> </a:t>
            </a:r>
            <a:r>
              <a:rPr lang="en-US" sz="2100" dirty="0" err="1">
                <a:solidFill>
                  <a:srgbClr val="4361EE"/>
                </a:solidFill>
                <a:latin typeface="Poppins SemiBold" pitchFamily="2" charset="77"/>
                <a:cs typeface="Poppins SemiBold" pitchFamily="2" charset="77"/>
              </a:rPr>
              <a:t>nicotina</a:t>
            </a:r>
            <a:r>
              <a:rPr lang="en-US" sz="2100" dirty="0">
                <a:solidFill>
                  <a:srgbClr val="4361EE"/>
                </a:solidFill>
                <a:latin typeface="Poppins SemiBold" pitchFamily="2" charset="77"/>
                <a:cs typeface="Poppins SemiBold" pitchFamily="2" charset="77"/>
              </a:rPr>
              <a:t> y </a:t>
            </a:r>
            <a:r>
              <a:rPr lang="en-US" sz="2100" dirty="0" err="1">
                <a:solidFill>
                  <a:srgbClr val="4361EE"/>
                </a:solidFill>
                <a:latin typeface="Poppins SemiBold" pitchFamily="2" charset="77"/>
                <a:cs typeface="Poppins SemiBold" pitchFamily="2" charset="77"/>
              </a:rPr>
              <a:t>una</a:t>
            </a:r>
            <a:r>
              <a:rPr lang="en-US" sz="2100" dirty="0">
                <a:solidFill>
                  <a:srgbClr val="4361EE"/>
                </a:solidFill>
                <a:latin typeface="Poppins SemiBold" pitchFamily="2" charset="77"/>
                <a:cs typeface="Poppins SemiBold" pitchFamily="2" charset="77"/>
              </a:rPr>
              <a:t> </a:t>
            </a:r>
            <a:r>
              <a:rPr lang="en-US" sz="2100" dirty="0" err="1">
                <a:solidFill>
                  <a:srgbClr val="4361EE"/>
                </a:solidFill>
                <a:latin typeface="Poppins SemiBold" pitchFamily="2" charset="77"/>
                <a:cs typeface="Poppins SemiBold" pitchFamily="2" charset="77"/>
              </a:rPr>
              <a:t>serie</a:t>
            </a:r>
            <a:r>
              <a:rPr lang="en-US" sz="2100" dirty="0">
                <a:solidFill>
                  <a:srgbClr val="4361EE"/>
                </a:solidFill>
                <a:latin typeface="Poppins SemiBold" pitchFamily="2" charset="77"/>
                <a:cs typeface="Poppins SemiBold" pitchFamily="2" charset="77"/>
              </a:rPr>
              <a:t> de </a:t>
            </a:r>
            <a:r>
              <a:rPr lang="en-US" sz="2100" dirty="0" err="1">
                <a:solidFill>
                  <a:srgbClr val="4361EE"/>
                </a:solidFill>
                <a:latin typeface="Poppins SemiBold" pitchFamily="2" charset="77"/>
                <a:cs typeface="Poppins SemiBold" pitchFamily="2" charset="77"/>
              </a:rPr>
              <a:t>productos</a:t>
            </a:r>
            <a:r>
              <a:rPr lang="en-US" sz="2100" dirty="0">
                <a:solidFill>
                  <a:srgbClr val="4361EE"/>
                </a:solidFill>
                <a:latin typeface="Poppins SemiBold" pitchFamily="2" charset="77"/>
                <a:cs typeface="Poppins SemiBold" pitchFamily="2" charset="77"/>
              </a:rPr>
              <a:t> </a:t>
            </a:r>
            <a:r>
              <a:rPr lang="en-US" sz="2100" dirty="0" err="1">
                <a:solidFill>
                  <a:srgbClr val="4361EE"/>
                </a:solidFill>
                <a:latin typeface="Poppins SemiBold" pitchFamily="2" charset="77"/>
                <a:cs typeface="Poppins SemiBold" pitchFamily="2" charset="77"/>
              </a:rPr>
              <a:t>químicos</a:t>
            </a:r>
            <a:endParaRPr lang="en-US" sz="2100" dirty="0">
              <a:solidFill>
                <a:srgbClr val="4361EE"/>
              </a:solidFill>
              <a:latin typeface="Poppins SemiBold" pitchFamily="2" charset="77"/>
              <a:cs typeface="Poppins SemiBold" pitchFamily="2" charset="77"/>
            </a:endParaRPr>
          </a:p>
          <a:p>
            <a:pPr>
              <a:lnSpc>
                <a:spcPts val="2280"/>
              </a:lnSpc>
              <a:spcAft>
                <a:spcPts val="1500"/>
              </a:spcAft>
            </a:pPr>
            <a:r>
              <a:rPr lang="en-US" sz="2100" dirty="0" err="1">
                <a:solidFill>
                  <a:srgbClr val="F77217"/>
                </a:solidFill>
                <a:latin typeface="Poppins SemiBold" pitchFamily="2" charset="77"/>
                <a:cs typeface="Poppins SemiBold" pitchFamily="2" charset="77"/>
              </a:rPr>
              <a:t>Aunque</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los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efectos</a:t>
            </a:r>
            <a:r>
              <a:rPr lang="en-US" sz="2100" dirty="0">
                <a:solidFill>
                  <a:srgbClr val="F77217"/>
                </a:solidFill>
                <a:latin typeface="Poppins SemiBold" pitchFamily="2" charset="77"/>
                <a:cs typeface="Poppins SemiBold" pitchFamily="2" charset="77"/>
              </a:rPr>
              <a:t> a largo </a:t>
            </a:r>
            <a:r>
              <a:rPr lang="en-US" sz="2100" dirty="0" err="1">
                <a:solidFill>
                  <a:srgbClr val="F77217"/>
                </a:solidFill>
                <a:latin typeface="Poppins SemiBold" pitchFamily="2" charset="77"/>
                <a:cs typeface="Poppins SemiBold" pitchFamily="2" charset="77"/>
              </a:rPr>
              <a:t>plazo</a:t>
            </a:r>
            <a:r>
              <a:rPr lang="en-US" sz="2100" dirty="0">
                <a:solidFill>
                  <a:srgbClr val="F77217"/>
                </a:solidFill>
                <a:latin typeface="Poppins SemiBold" pitchFamily="2" charset="77"/>
                <a:cs typeface="Poppins SemiBold" pitchFamily="2" charset="77"/>
              </a:rPr>
              <a:t> de </a:t>
            </a:r>
            <a:r>
              <a:rPr lang="en-US" sz="2100" dirty="0" err="1">
                <a:solidFill>
                  <a:srgbClr val="F77217"/>
                </a:solidFill>
                <a:latin typeface="Poppins SemiBold" pitchFamily="2" charset="77"/>
                <a:cs typeface="Poppins SemiBold" pitchFamily="2" charset="77"/>
              </a:rPr>
              <a:t>los</a:t>
            </a:r>
            <a:r>
              <a:rPr lang="en-US" sz="2100" dirty="0">
                <a:solidFill>
                  <a:srgbClr val="F77217"/>
                </a:solidFill>
                <a:latin typeface="Poppins SemiBold" pitchFamily="2" charset="77"/>
                <a:cs typeface="Poppins SemiBold" pitchFamily="2" charset="77"/>
              </a:rPr>
              <a:t> E-Cigs no se </a:t>
            </a:r>
            <a:r>
              <a:rPr lang="en-US" sz="2100" dirty="0" err="1">
                <a:solidFill>
                  <a:srgbClr val="F77217"/>
                </a:solidFill>
                <a:latin typeface="Poppins SemiBold" pitchFamily="2" charset="77"/>
                <a:cs typeface="Poppins SemiBold" pitchFamily="2" charset="77"/>
              </a:rPr>
              <a:t>conocen</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totalmente</a:t>
            </a:r>
            <a:r>
              <a:rPr lang="en-US" sz="2100" dirty="0">
                <a:solidFill>
                  <a:srgbClr val="F77217"/>
                </a:solidFill>
                <a:latin typeface="Poppins SemiBold" pitchFamily="2" charset="77"/>
                <a:cs typeface="Poppins SemiBold" pitchFamily="2" charset="77"/>
              </a:rPr>
              <a:t>, se ha </a:t>
            </a:r>
            <a:r>
              <a:rPr lang="en-US" sz="2100" dirty="0" err="1">
                <a:solidFill>
                  <a:srgbClr val="F77217"/>
                </a:solidFill>
                <a:latin typeface="Poppins SemiBold" pitchFamily="2" charset="77"/>
                <a:cs typeface="Poppins SemiBold" pitchFamily="2" charset="77"/>
              </a:rPr>
              <a:t>comprobado</a:t>
            </a:r>
            <a:r>
              <a:rPr lang="en-US" sz="2100" dirty="0">
                <a:solidFill>
                  <a:srgbClr val="F77217"/>
                </a:solidFill>
                <a:latin typeface="Poppins SemiBold" pitchFamily="2" charset="77"/>
                <a:cs typeface="Poppins SemiBold" pitchFamily="2" charset="77"/>
              </a:rPr>
              <a:t> que </a:t>
            </a:r>
            <a:r>
              <a:rPr lang="en-US" sz="2100" dirty="0" err="1">
                <a:solidFill>
                  <a:srgbClr val="F77217"/>
                </a:solidFill>
                <a:latin typeface="Poppins SemiBold" pitchFamily="2" charset="77"/>
                <a:cs typeface="Poppins SemiBold" pitchFamily="2" charset="77"/>
              </a:rPr>
              <a:t>los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químicos</a:t>
            </a:r>
            <a:r>
              <a:rPr lang="en-US" sz="2100" dirty="0">
                <a:solidFill>
                  <a:srgbClr val="F77217"/>
                </a:solidFill>
                <a:latin typeface="Poppins SemiBold" pitchFamily="2" charset="77"/>
                <a:cs typeface="Poppins SemiBold" pitchFamily="2" charset="77"/>
              </a:rPr>
              <a:t> y </a:t>
            </a:r>
            <a:r>
              <a:rPr lang="en-US" sz="2100" dirty="0" err="1">
                <a:solidFill>
                  <a:srgbClr val="F77217"/>
                </a:solidFill>
                <a:latin typeface="Poppins SemiBold" pitchFamily="2" charset="77"/>
                <a:cs typeface="Poppins SemiBold" pitchFamily="2" charset="77"/>
              </a:rPr>
              <a:t>metales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encontrados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en</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su</a:t>
            </a:r>
            <a:r>
              <a:rPr lang="en-US" sz="2100" dirty="0">
                <a:solidFill>
                  <a:srgbClr val="F77217"/>
                </a:solidFill>
                <a:latin typeface="Poppins SemiBold" pitchFamily="2" charset="77"/>
                <a:cs typeface="Poppins SemiBold" pitchFamily="2" charset="77"/>
              </a:rPr>
              <a:t> vapor </a:t>
            </a:r>
            <a:r>
              <a:rPr lang="en-US" sz="2100" dirty="0" err="1">
                <a:solidFill>
                  <a:srgbClr val="F77217"/>
                </a:solidFill>
                <a:latin typeface="Poppins SemiBold" pitchFamily="2" charset="77"/>
                <a:cs typeface="Poppins SemiBold" pitchFamily="2" charset="77"/>
              </a:rPr>
              <a:t>dañan</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el</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tejido</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pulmonar</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Cuando</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los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niños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los</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usan</a:t>
            </a:r>
            <a:r>
              <a:rPr lang="en-US" sz="2100" dirty="0">
                <a:solidFill>
                  <a:srgbClr val="F77217"/>
                </a:solidFill>
                <a:latin typeface="Poppins SemiBold" pitchFamily="2" charset="77"/>
                <a:cs typeface="Poppins SemiBold" pitchFamily="2" charset="77"/>
              </a:rPr>
              <a:t>, se </a:t>
            </a:r>
            <a:r>
              <a:rPr lang="en-US" sz="2100" dirty="0" err="1">
                <a:solidFill>
                  <a:srgbClr val="F77217"/>
                </a:solidFill>
                <a:latin typeface="Poppins SemiBold" pitchFamily="2" charset="77"/>
                <a:cs typeface="Poppins SemiBold" pitchFamily="2" charset="77"/>
              </a:rPr>
              <a:t>vuelven</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adictos</a:t>
            </a:r>
            <a:r>
              <a:rPr lang="en-US" sz="2100" dirty="0">
                <a:solidFill>
                  <a:srgbClr val="F77217"/>
                </a:solidFill>
                <a:latin typeface="Poppins SemiBold" pitchFamily="2" charset="77"/>
                <a:cs typeface="Poppins SemiBold" pitchFamily="2" charset="77"/>
              </a:rPr>
              <a:t> a la </a:t>
            </a:r>
            <a:r>
              <a:rPr lang="en-US" sz="2100" dirty="0" err="1">
                <a:solidFill>
                  <a:srgbClr val="F77217"/>
                </a:solidFill>
                <a:latin typeface="Poppins SemiBold" pitchFamily="2" charset="77"/>
                <a:cs typeface="Poppins SemiBold" pitchFamily="2" charset="77"/>
              </a:rPr>
              <a:t>nicotina</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esto</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daña</a:t>
            </a:r>
            <a:r>
              <a:rPr lang="en-US" sz="2100" dirty="0">
                <a:solidFill>
                  <a:srgbClr val="F77217"/>
                </a:solidFill>
                <a:latin typeface="Poppins SemiBold" pitchFamily="2" charset="77"/>
                <a:cs typeface="Poppins SemiBold" pitchFamily="2" charset="77"/>
              </a:rPr>
              <a:t> al </a:t>
            </a:r>
            <a:r>
              <a:rPr lang="en-US" sz="2100" dirty="0" err="1">
                <a:solidFill>
                  <a:srgbClr val="F77217"/>
                </a:solidFill>
                <a:latin typeface="Poppins SemiBold" pitchFamily="2" charset="77"/>
                <a:cs typeface="Poppins SemiBold" pitchFamily="2" charset="77"/>
              </a:rPr>
              <a:t>cerebro</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en</a:t>
            </a:r>
            <a:r>
              <a:rPr lang="en-US" sz="2100" dirty="0">
                <a:solidFill>
                  <a:srgbClr val="F77217"/>
                </a:solidFill>
                <a:latin typeface="Poppins SemiBold" pitchFamily="2" charset="77"/>
                <a:cs typeface="Poppins SemiBold" pitchFamily="2" charset="77"/>
              </a:rPr>
              <a:t> </a:t>
            </a:r>
            <a:r>
              <a:rPr lang="en-US" sz="2100" dirty="0" err="1">
                <a:solidFill>
                  <a:srgbClr val="F77217"/>
                </a:solidFill>
                <a:latin typeface="Poppins SemiBold" pitchFamily="2" charset="77"/>
                <a:cs typeface="Poppins SemiBold" pitchFamily="2" charset="77"/>
              </a:rPr>
              <a:t>desarrollo</a:t>
            </a:r>
            <a:r>
              <a:rPr lang="en-US" sz="2100" dirty="0">
                <a:solidFill>
                  <a:srgbClr val="F77217"/>
                </a:solidFill>
                <a:latin typeface="Poppins SemiBold" pitchFamily="2" charset="77"/>
                <a:cs typeface="Poppins SemiBold" pitchFamily="2" charset="77"/>
              </a:rPr>
              <a:t>.</a:t>
            </a:r>
          </a:p>
        </p:txBody>
      </p:sp>
      <p:pic>
        <p:nvPicPr>
          <p:cNvPr id="6" name="Picture Placeholder 5">
            <a:extLst>
              <a:ext uri="{FF2B5EF4-FFF2-40B4-BE49-F238E27FC236}">
                <a16:creationId xmlns:a16="http://schemas.microsoft.com/office/drawing/2014/main" id="{9E58AA65-B21C-5F1D-5C9A-77C0A65EFAC2}"/>
              </a:ext>
            </a:extLst>
          </p:cNvPr>
          <p:cNvPicPr>
            <a:picLocks noGrp="1" noChangeAspect="1"/>
          </p:cNvPicPr>
          <p:nvPr>
            <p:ph type="pic" sz="quarter" idx="10"/>
          </p:nvPr>
        </p:nvPicPr>
        <p:blipFill rotWithShape="1">
          <a:blip r:embed="rId3"/>
          <a:srcRect l="18779" t="1386" r="19136" b="5486"/>
          <a:stretch/>
        </p:blipFill>
        <p:spPr>
          <a:xfrm>
            <a:off x="807740" y="869950"/>
            <a:ext cx="5148560" cy="5148560"/>
          </a:xfrm>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rotWithShape="1">
          <a:blip r:embed="rId4"/>
          <a:srcRect l="27423" t="1707" r="15290" b="6639"/>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4">
            <a:extLst>
              <a:ext uri="{FF2B5EF4-FFF2-40B4-BE49-F238E27FC236}">
                <a16:creationId xmlns:a16="http://schemas.microsoft.com/office/drawing/2014/main" id="{58AE461D-C04E-6942-5B37-F1C824E48355}"/>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125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361E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A392F764D43344B98CD0EA2550B2EE" ma:contentTypeVersion="18" ma:contentTypeDescription="Create a new document." ma:contentTypeScope="" ma:versionID="f45a895ecc24716d7e435f771b75535d">
  <xsd:schema xmlns:xsd="http://www.w3.org/2001/XMLSchema" xmlns:xs="http://www.w3.org/2001/XMLSchema" xmlns:p="http://schemas.microsoft.com/office/2006/metadata/properties" xmlns:ns2="10588291-9529-460b-bace-d6cdc90849bd" xmlns:ns3="be1d227a-4af6-4899-aa8e-7c3f0f5f99a0" targetNamespace="http://schemas.microsoft.com/office/2006/metadata/properties" ma:root="true" ma:fieldsID="8622ee949a36a3a30f6a8185cfc36b2e" ns2:_="" ns3:_="">
    <xsd:import namespace="10588291-9529-460b-bace-d6cdc90849bd"/>
    <xsd:import namespace="be1d227a-4af6-4899-aa8e-7c3f0f5f99a0"/>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Region" minOccurs="0"/>
                <xsd:element ref="ns3:MediaLengthInSeconds" minOccurs="0"/>
                <xsd:element ref="ns3:tim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88291-9529-460b-bace-d6cdc90849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43097c0-f0c4-47e2-8883-0a7a1e4b99ce}" ma:internalName="TaxCatchAll" ma:showField="CatchAllData" ma:web="10588291-9529-460b-bace-d6cdc90849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e1d227a-4af6-4899-aa8e-7c3f0f5f99a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Region" ma:index="20" nillable="true" ma:displayName="Region" ma:format="Dropdown" ma:internalName="Region">
      <xsd:simpleType>
        <xsd:restriction base="dms:Choice">
          <xsd:enumeration value="North"/>
          <xsd:enumeration value="Central"/>
          <xsd:enumeration value="Southwest"/>
          <xsd:enumeration value="Southeast"/>
          <xsd:enumeration value="Choice 5"/>
        </xsd:restriction>
      </xsd:simpleType>
    </xsd:element>
    <xsd:element name="MediaLengthInSeconds" ma:index="21" nillable="true" ma:displayName="Length (seconds)" ma:internalName="MediaLengthInSeconds" ma:readOnly="true">
      <xsd:simpleType>
        <xsd:restriction base="dms:Unknown"/>
      </xsd:simpleType>
    </xsd:element>
    <xsd:element name="time" ma:index="22" nillable="true" ma:displayName="time" ma:format="DateOnly" ma:internalName="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d0c3442-ae00-4bc9-922c-272589bc65d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ime xmlns="be1d227a-4af6-4899-aa8e-7c3f0f5f99a0" xsi:nil="true"/>
    <Region xmlns="be1d227a-4af6-4899-aa8e-7c3f0f5f99a0" xsi:nil="true"/>
    <lcf76f155ced4ddcb4097134ff3c332f xmlns="be1d227a-4af6-4899-aa8e-7c3f0f5f99a0">
      <Terms xmlns="http://schemas.microsoft.com/office/infopath/2007/PartnerControls"/>
    </lcf76f155ced4ddcb4097134ff3c332f>
    <TaxCatchAll xmlns="10588291-9529-460b-bace-d6cdc90849bd" xsi:nil="true"/>
  </documentManagement>
</p:properties>
</file>

<file path=customXml/itemProps1.xml><?xml version="1.0" encoding="utf-8"?>
<ds:datastoreItem xmlns:ds="http://schemas.openxmlformats.org/officeDocument/2006/customXml" ds:itemID="{E81F1AF6-5CCC-45CE-AD87-856A9820E8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88291-9529-460b-bace-d6cdc90849bd"/>
    <ds:schemaRef ds:uri="be1d227a-4af6-4899-aa8e-7c3f0f5f99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7570E1-74A7-4E16-8526-5870B1B654D3}">
  <ds:schemaRefs>
    <ds:schemaRef ds:uri="http://schemas.microsoft.com/sharepoint/v3/contenttype/forms"/>
  </ds:schemaRefs>
</ds:datastoreItem>
</file>

<file path=customXml/itemProps3.xml><?xml version="1.0" encoding="utf-8"?>
<ds:datastoreItem xmlns:ds="http://schemas.openxmlformats.org/officeDocument/2006/customXml" ds:itemID="{44460BD0-E322-49F8-BBFA-8D03546DE61A}">
  <ds:schemaRefs>
    <ds:schemaRef ds:uri="http://schemas.microsoft.com/office/2006/metadata/properties"/>
    <ds:schemaRef ds:uri="http://schemas.microsoft.com/office/infopath/2007/PartnerControls"/>
    <ds:schemaRef ds:uri="be1d227a-4af6-4899-aa8e-7c3f0f5f99a0"/>
    <ds:schemaRef ds:uri="10588291-9529-460b-bace-d6cdc90849bd"/>
  </ds:schemaRefs>
</ds:datastoreItem>
</file>

<file path=docProps/app.xml><?xml version="1.0" encoding="utf-8"?>
<Properties xmlns="http://schemas.openxmlformats.org/officeDocument/2006/extended-properties" xmlns:vt="http://schemas.openxmlformats.org/officeDocument/2006/docPropsVTypes">
  <TotalTime>17685</TotalTime>
  <Words>4352</Words>
  <Application>Microsoft Office PowerPoint</Application>
  <PresentationFormat>Widescreen</PresentationFormat>
  <Paragraphs>381</Paragraphs>
  <Slides>36</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Poppins</vt:lpstr>
      <vt:lpstr>Poppins ExtraBold</vt:lpstr>
      <vt:lpstr>Poppins Medium</vt:lpstr>
      <vt:lpstr>Poppins SemiBold</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Brennan Smith</cp:lastModifiedBy>
  <cp:revision>295</cp:revision>
  <dcterms:created xsi:type="dcterms:W3CDTF">2021-08-13T06:04:06Z</dcterms:created>
  <dcterms:modified xsi:type="dcterms:W3CDTF">2023-03-15T21:59:53Z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0x010100E4A392F764D43344B98CD0EA2550B2EE</vt:lpwstr>
  </property>
  <property fmtid="{D5CDD505-2E9C-101B-9397-08002B2CF9AE}" pid="3" name="MediaServiceImageTags">
    <vt:lpwstr/>
  </property>
</Properties>
</file>